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73" r:id="rId4"/>
    <p:sldId id="258" r:id="rId5"/>
    <p:sldId id="290" r:id="rId6"/>
    <p:sldId id="291" r:id="rId7"/>
    <p:sldId id="292" r:id="rId8"/>
    <p:sldId id="293" r:id="rId9"/>
    <p:sldId id="294" r:id="rId10"/>
    <p:sldId id="295" r:id="rId11"/>
    <p:sldId id="296" r:id="rId12"/>
    <p:sldId id="274" r:id="rId13"/>
    <p:sldId id="275" r:id="rId14"/>
    <p:sldId id="276" r:id="rId15"/>
    <p:sldId id="297" r:id="rId16"/>
    <p:sldId id="298" r:id="rId17"/>
    <p:sldId id="299" r:id="rId18"/>
    <p:sldId id="300" r:id="rId19"/>
    <p:sldId id="289" r:id="rId20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NanumMyeongjo" panose="02020603020101020101" pitchFamily="18" charset="-127"/>
      <p:regular r:id="rId25"/>
      <p:bold r:id="rId26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53FCBD-044A-984A-9684-D19BA4C61C21}" v="108" dt="2021-04-28T11:49:47.5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15"/>
    <p:restoredTop sz="94721"/>
  </p:normalViewPr>
  <p:slideViewPr>
    <p:cSldViewPr snapToGrid="0" snapToObjects="1">
      <p:cViewPr varScale="1">
        <p:scale>
          <a:sx n="108" d="100"/>
          <a:sy n="108" d="100"/>
        </p:scale>
        <p:origin x="96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준석" userId="2fe7980a-e320-479b-a422-50df09a35d02" providerId="ADAL" clId="{5C53FCBD-044A-984A-9684-D19BA4C61C21}"/>
    <pc:docChg chg="undo custSel addSld delSld modSld sldOrd modMainMaster">
      <pc:chgData name="이준석" userId="2fe7980a-e320-479b-a422-50df09a35d02" providerId="ADAL" clId="{5C53FCBD-044A-984A-9684-D19BA4C61C21}" dt="2021-04-28T11:50:52.479" v="4841" actId="478"/>
      <pc:docMkLst>
        <pc:docMk/>
      </pc:docMkLst>
      <pc:sldChg chg="modSp mod">
        <pc:chgData name="이준석" userId="2fe7980a-e320-479b-a422-50df09a35d02" providerId="ADAL" clId="{5C53FCBD-044A-984A-9684-D19BA4C61C21}" dt="2021-04-28T10:54:25.416" v="82" actId="1076"/>
        <pc:sldMkLst>
          <pc:docMk/>
          <pc:sldMk cId="120149332" sldId="256"/>
        </pc:sldMkLst>
        <pc:spChg chg="mod">
          <ac:chgData name="이준석" userId="2fe7980a-e320-479b-a422-50df09a35d02" providerId="ADAL" clId="{5C53FCBD-044A-984A-9684-D19BA4C61C21}" dt="2021-04-28T10:54:14.256" v="62" actId="20577"/>
          <ac:spMkLst>
            <pc:docMk/>
            <pc:sldMk cId="120149332" sldId="256"/>
            <ac:spMk id="2" creationId="{B9585F57-E532-2D40-93D4-047158DF08F6}"/>
          </ac:spMkLst>
        </pc:spChg>
        <pc:spChg chg="mod">
          <ac:chgData name="이준석" userId="2fe7980a-e320-479b-a422-50df09a35d02" providerId="ADAL" clId="{5C53FCBD-044A-984A-9684-D19BA4C61C21}" dt="2021-04-28T10:54:25.416" v="82" actId="1076"/>
          <ac:spMkLst>
            <pc:docMk/>
            <pc:sldMk cId="120149332" sldId="256"/>
            <ac:spMk id="3" creationId="{96CE9349-C3F1-D848-A1B5-E842DCE6B425}"/>
          </ac:spMkLst>
        </pc:spChg>
      </pc:sldChg>
      <pc:sldChg chg="modSp new mod">
        <pc:chgData name="이준석" userId="2fe7980a-e320-479b-a422-50df09a35d02" providerId="ADAL" clId="{5C53FCBD-044A-984A-9684-D19BA4C61C21}" dt="2021-04-28T10:55:19.418" v="182" actId="403"/>
        <pc:sldMkLst>
          <pc:docMk/>
          <pc:sldMk cId="1705181054" sldId="257"/>
        </pc:sldMkLst>
        <pc:spChg chg="mod">
          <ac:chgData name="이준석" userId="2fe7980a-e320-479b-a422-50df09a35d02" providerId="ADAL" clId="{5C53FCBD-044A-984A-9684-D19BA4C61C21}" dt="2021-04-28T10:54:36.768" v="89" actId="20577"/>
          <ac:spMkLst>
            <pc:docMk/>
            <pc:sldMk cId="1705181054" sldId="257"/>
            <ac:spMk id="2" creationId="{B974C72D-BFE2-754F-8693-434F30B0FE55}"/>
          </ac:spMkLst>
        </pc:spChg>
        <pc:spChg chg="mod">
          <ac:chgData name="이준석" userId="2fe7980a-e320-479b-a422-50df09a35d02" providerId="ADAL" clId="{5C53FCBD-044A-984A-9684-D19BA4C61C21}" dt="2021-04-28T10:55:19.418" v="182" actId="403"/>
          <ac:spMkLst>
            <pc:docMk/>
            <pc:sldMk cId="1705181054" sldId="257"/>
            <ac:spMk id="3" creationId="{52C5678D-1994-C04B-8F29-E7F4B3B7F813}"/>
          </ac:spMkLst>
        </pc:spChg>
      </pc:sldChg>
      <pc:sldChg chg="addSp delSp modSp new mod">
        <pc:chgData name="이준석" userId="2fe7980a-e320-479b-a422-50df09a35d02" providerId="ADAL" clId="{5C53FCBD-044A-984A-9684-D19BA4C61C21}" dt="2021-04-28T10:58:29.902" v="811" actId="20577"/>
        <pc:sldMkLst>
          <pc:docMk/>
          <pc:sldMk cId="2678242192" sldId="258"/>
        </pc:sldMkLst>
        <pc:spChg chg="mod">
          <ac:chgData name="이준석" userId="2fe7980a-e320-479b-a422-50df09a35d02" providerId="ADAL" clId="{5C53FCBD-044A-984A-9684-D19BA4C61C21}" dt="2021-04-28T10:56:35.476" v="223" actId="20577"/>
          <ac:spMkLst>
            <pc:docMk/>
            <pc:sldMk cId="2678242192" sldId="258"/>
            <ac:spMk id="2" creationId="{54DAE0ED-2DBD-1844-A7FB-1D8376D96129}"/>
          </ac:spMkLst>
        </pc:spChg>
        <pc:spChg chg="del">
          <ac:chgData name="이준석" userId="2fe7980a-e320-479b-a422-50df09a35d02" providerId="ADAL" clId="{5C53FCBD-044A-984A-9684-D19BA4C61C21}" dt="2021-04-28T10:56:41.461" v="224"/>
          <ac:spMkLst>
            <pc:docMk/>
            <pc:sldMk cId="2678242192" sldId="258"/>
            <ac:spMk id="3" creationId="{C4FE0573-8B9D-8F47-AAA1-0A9C5E0CE349}"/>
          </ac:spMkLst>
        </pc:spChg>
        <pc:spChg chg="mod">
          <ac:chgData name="이준석" userId="2fe7980a-e320-479b-a422-50df09a35d02" providerId="ADAL" clId="{5C53FCBD-044A-984A-9684-D19BA4C61C21}" dt="2021-04-28T10:58:29.902" v="811" actId="20577"/>
          <ac:spMkLst>
            <pc:docMk/>
            <pc:sldMk cId="2678242192" sldId="258"/>
            <ac:spMk id="4" creationId="{EED86E02-E239-1541-919B-C1A4C5BCA2C3}"/>
          </ac:spMkLst>
        </pc:spChg>
        <pc:picChg chg="add mod">
          <ac:chgData name="이준석" userId="2fe7980a-e320-479b-a422-50df09a35d02" providerId="ADAL" clId="{5C53FCBD-044A-984A-9684-D19BA4C61C21}" dt="2021-04-28T10:56:41.461" v="224"/>
          <ac:picMkLst>
            <pc:docMk/>
            <pc:sldMk cId="2678242192" sldId="258"/>
            <ac:picMk id="5" creationId="{8EF4F225-5E45-8A40-8328-8C6BA5F569DA}"/>
          </ac:picMkLst>
        </pc:picChg>
      </pc:sldChg>
      <pc:sldChg chg="addSp delSp modSp new mod">
        <pc:chgData name="이준석" userId="2fe7980a-e320-479b-a422-50df09a35d02" providerId="ADAL" clId="{5C53FCBD-044A-984A-9684-D19BA4C61C21}" dt="2021-04-28T10:59:43.580" v="958" actId="20577"/>
        <pc:sldMkLst>
          <pc:docMk/>
          <pc:sldMk cId="1389791454" sldId="259"/>
        </pc:sldMkLst>
        <pc:spChg chg="mod">
          <ac:chgData name="이준석" userId="2fe7980a-e320-479b-a422-50df09a35d02" providerId="ADAL" clId="{5C53FCBD-044A-984A-9684-D19BA4C61C21}" dt="2021-04-28T10:59:32.807" v="858" actId="20577"/>
          <ac:spMkLst>
            <pc:docMk/>
            <pc:sldMk cId="1389791454" sldId="259"/>
            <ac:spMk id="2" creationId="{0FF750E1-BAF8-6F4D-97FB-59653A1E0017}"/>
          </ac:spMkLst>
        </pc:spChg>
        <pc:spChg chg="del">
          <ac:chgData name="이준석" userId="2fe7980a-e320-479b-a422-50df09a35d02" providerId="ADAL" clId="{5C53FCBD-044A-984A-9684-D19BA4C61C21}" dt="2021-04-28T10:59:21.735" v="852"/>
          <ac:spMkLst>
            <pc:docMk/>
            <pc:sldMk cId="1389791454" sldId="259"/>
            <ac:spMk id="3" creationId="{1F189A38-C4CF-9946-AC24-93241E589AC2}"/>
          </ac:spMkLst>
        </pc:spChg>
        <pc:spChg chg="mod">
          <ac:chgData name="이준석" userId="2fe7980a-e320-479b-a422-50df09a35d02" providerId="ADAL" clId="{5C53FCBD-044A-984A-9684-D19BA4C61C21}" dt="2021-04-28T10:59:43.580" v="958" actId="20577"/>
          <ac:spMkLst>
            <pc:docMk/>
            <pc:sldMk cId="1389791454" sldId="259"/>
            <ac:spMk id="4" creationId="{5599F5F5-D648-3640-A8D8-938192BEF955}"/>
          </ac:spMkLst>
        </pc:spChg>
        <pc:picChg chg="add mod">
          <ac:chgData name="이준석" userId="2fe7980a-e320-479b-a422-50df09a35d02" providerId="ADAL" clId="{5C53FCBD-044A-984A-9684-D19BA4C61C21}" dt="2021-04-28T10:59:21.735" v="852"/>
          <ac:picMkLst>
            <pc:docMk/>
            <pc:sldMk cId="1389791454" sldId="259"/>
            <ac:picMk id="5" creationId="{8729A382-5720-D149-BDF5-5226A0228CC1}"/>
          </ac:picMkLst>
        </pc:picChg>
      </pc:sldChg>
      <pc:sldChg chg="addSp delSp modSp new mod">
        <pc:chgData name="이준석" userId="2fe7980a-e320-479b-a422-50df09a35d02" providerId="ADAL" clId="{5C53FCBD-044A-984A-9684-D19BA4C61C21}" dt="2021-04-28T11:00:53.357" v="1277" actId="20577"/>
        <pc:sldMkLst>
          <pc:docMk/>
          <pc:sldMk cId="129454708" sldId="260"/>
        </pc:sldMkLst>
        <pc:spChg chg="mod">
          <ac:chgData name="이준석" userId="2fe7980a-e320-479b-a422-50df09a35d02" providerId="ADAL" clId="{5C53FCBD-044A-984A-9684-D19BA4C61C21}" dt="2021-04-28T11:00:04.845" v="989" actId="20577"/>
          <ac:spMkLst>
            <pc:docMk/>
            <pc:sldMk cId="129454708" sldId="260"/>
            <ac:spMk id="2" creationId="{5CE6BF9D-1FD5-3448-B2AB-3640622E87B7}"/>
          </ac:spMkLst>
        </pc:spChg>
        <pc:spChg chg="del">
          <ac:chgData name="이준석" userId="2fe7980a-e320-479b-a422-50df09a35d02" providerId="ADAL" clId="{5C53FCBD-044A-984A-9684-D19BA4C61C21}" dt="2021-04-28T11:00:00.508" v="960"/>
          <ac:spMkLst>
            <pc:docMk/>
            <pc:sldMk cId="129454708" sldId="260"/>
            <ac:spMk id="3" creationId="{4B5AF15E-0EEC-6743-8067-10A19374CD0E}"/>
          </ac:spMkLst>
        </pc:spChg>
        <pc:spChg chg="mod">
          <ac:chgData name="이준석" userId="2fe7980a-e320-479b-a422-50df09a35d02" providerId="ADAL" clId="{5C53FCBD-044A-984A-9684-D19BA4C61C21}" dt="2021-04-28T11:00:53.357" v="1277" actId="20577"/>
          <ac:spMkLst>
            <pc:docMk/>
            <pc:sldMk cId="129454708" sldId="260"/>
            <ac:spMk id="4" creationId="{1288AF85-FB27-164C-B733-D649F9856FA6}"/>
          </ac:spMkLst>
        </pc:spChg>
        <pc:picChg chg="add mod">
          <ac:chgData name="이준석" userId="2fe7980a-e320-479b-a422-50df09a35d02" providerId="ADAL" clId="{5C53FCBD-044A-984A-9684-D19BA4C61C21}" dt="2021-04-28T11:00:00.508" v="960"/>
          <ac:picMkLst>
            <pc:docMk/>
            <pc:sldMk cId="129454708" sldId="260"/>
            <ac:picMk id="5" creationId="{90418F5D-9358-9145-AB48-1A0823F12371}"/>
          </ac:picMkLst>
        </pc:picChg>
      </pc:sldChg>
      <pc:sldChg chg="addSp delSp modSp add mod setBg">
        <pc:chgData name="이준석" userId="2fe7980a-e320-479b-a422-50df09a35d02" providerId="ADAL" clId="{5C53FCBD-044A-984A-9684-D19BA4C61C21}" dt="2021-04-28T11:02:22.001" v="1429" actId="20577"/>
        <pc:sldMkLst>
          <pc:docMk/>
          <pc:sldMk cId="992398288" sldId="261"/>
        </pc:sldMkLst>
        <pc:spChg chg="mod">
          <ac:chgData name="이준석" userId="2fe7980a-e320-479b-a422-50df09a35d02" providerId="ADAL" clId="{5C53FCBD-044A-984A-9684-D19BA4C61C21}" dt="2021-04-28T11:02:22.001" v="1429" actId="20577"/>
          <ac:spMkLst>
            <pc:docMk/>
            <pc:sldMk cId="992398288" sldId="261"/>
            <ac:spMk id="2" creationId="{5CE6BF9D-1FD5-3448-B2AB-3640622E87B7}"/>
          </ac:spMkLst>
        </pc:spChg>
        <pc:spChg chg="mod">
          <ac:chgData name="이준석" userId="2fe7980a-e320-479b-a422-50df09a35d02" providerId="ADAL" clId="{5C53FCBD-044A-984A-9684-D19BA4C61C21}" dt="2021-04-28T11:01:48.813" v="1368" actId="20577"/>
          <ac:spMkLst>
            <pc:docMk/>
            <pc:sldMk cId="992398288" sldId="261"/>
            <ac:spMk id="4" creationId="{1288AF85-FB27-164C-B733-D649F9856FA6}"/>
          </ac:spMkLst>
        </pc:spChg>
        <pc:spChg chg="add del mod">
          <ac:chgData name="이준석" userId="2fe7980a-e320-479b-a422-50df09a35d02" providerId="ADAL" clId="{5C53FCBD-044A-984A-9684-D19BA4C61C21}" dt="2021-04-28T11:01:28.202" v="1282"/>
          <ac:spMkLst>
            <pc:docMk/>
            <pc:sldMk cId="992398288" sldId="261"/>
            <ac:spMk id="6" creationId="{ABC66976-B1FD-2B42-8DEC-61B1D7FE632C}"/>
          </ac:spMkLst>
        </pc:spChg>
        <pc:spChg chg="add del">
          <ac:chgData name="이준석" userId="2fe7980a-e320-479b-a422-50df09a35d02" providerId="ADAL" clId="{5C53FCBD-044A-984A-9684-D19BA4C61C21}" dt="2021-04-28T11:01:31.937" v="1284" actId="26606"/>
          <ac:spMkLst>
            <pc:docMk/>
            <pc:sldMk cId="992398288" sldId="261"/>
            <ac:spMk id="12" creationId="{73DE2CFE-42F2-48F0-8706-5264E012B10C}"/>
          </ac:spMkLst>
        </pc:spChg>
        <pc:picChg chg="del">
          <ac:chgData name="이준석" userId="2fe7980a-e320-479b-a422-50df09a35d02" providerId="ADAL" clId="{5C53FCBD-044A-984A-9684-D19BA4C61C21}" dt="2021-04-28T11:01:21.260" v="1279" actId="478"/>
          <ac:picMkLst>
            <pc:docMk/>
            <pc:sldMk cId="992398288" sldId="261"/>
            <ac:picMk id="5" creationId="{90418F5D-9358-9145-AB48-1A0823F12371}"/>
          </ac:picMkLst>
        </pc:picChg>
        <pc:picChg chg="add mod">
          <ac:chgData name="이준석" userId="2fe7980a-e320-479b-a422-50df09a35d02" providerId="ADAL" clId="{5C53FCBD-044A-984A-9684-D19BA4C61C21}" dt="2021-04-28T11:01:31.937" v="1284" actId="26606"/>
          <ac:picMkLst>
            <pc:docMk/>
            <pc:sldMk cId="992398288" sldId="261"/>
            <ac:picMk id="7" creationId="{CA7FAA39-A814-264C-82F5-7FD45C147E93}"/>
          </ac:picMkLst>
        </pc:picChg>
      </pc:sldChg>
      <pc:sldChg chg="addSp delSp modSp add mod">
        <pc:chgData name="이준석" userId="2fe7980a-e320-479b-a422-50df09a35d02" providerId="ADAL" clId="{5C53FCBD-044A-984A-9684-D19BA4C61C21}" dt="2021-04-28T11:05:02.899" v="1876"/>
        <pc:sldMkLst>
          <pc:docMk/>
          <pc:sldMk cId="715098458" sldId="262"/>
        </pc:sldMkLst>
        <pc:spChg chg="mod">
          <ac:chgData name="이준석" userId="2fe7980a-e320-479b-a422-50df09a35d02" providerId="ADAL" clId="{5C53FCBD-044A-984A-9684-D19BA4C61C21}" dt="2021-04-28T11:03:21.486" v="1473" actId="20577"/>
          <ac:spMkLst>
            <pc:docMk/>
            <pc:sldMk cId="715098458" sldId="262"/>
            <ac:spMk id="2" creationId="{5CE6BF9D-1FD5-3448-B2AB-3640622E87B7}"/>
          </ac:spMkLst>
        </pc:spChg>
        <pc:spChg chg="mod">
          <ac:chgData name="이준석" userId="2fe7980a-e320-479b-a422-50df09a35d02" providerId="ADAL" clId="{5C53FCBD-044A-984A-9684-D19BA4C61C21}" dt="2021-04-28T11:04:30.752" v="1874" actId="20577"/>
          <ac:spMkLst>
            <pc:docMk/>
            <pc:sldMk cId="715098458" sldId="262"/>
            <ac:spMk id="4" creationId="{1288AF85-FB27-164C-B733-D649F9856FA6}"/>
          </ac:spMkLst>
        </pc:spChg>
        <pc:spChg chg="add del mod">
          <ac:chgData name="이준석" userId="2fe7980a-e320-479b-a422-50df09a35d02" providerId="ADAL" clId="{5C53FCBD-044A-984A-9684-D19BA4C61C21}" dt="2021-04-28T11:03:13.011" v="1432"/>
          <ac:spMkLst>
            <pc:docMk/>
            <pc:sldMk cId="715098458" sldId="262"/>
            <ac:spMk id="5" creationId="{06C0368C-3A96-5F4A-88ED-4ABCA12E64EE}"/>
          </ac:spMkLst>
        </pc:spChg>
        <pc:picChg chg="add mod">
          <ac:chgData name="이준석" userId="2fe7980a-e320-479b-a422-50df09a35d02" providerId="ADAL" clId="{5C53FCBD-044A-984A-9684-D19BA4C61C21}" dt="2021-04-28T11:03:13.011" v="1432"/>
          <ac:picMkLst>
            <pc:docMk/>
            <pc:sldMk cId="715098458" sldId="262"/>
            <ac:picMk id="6" creationId="{767204C0-A1B1-B549-A725-C4210AF68A8F}"/>
          </ac:picMkLst>
        </pc:picChg>
        <pc:picChg chg="del">
          <ac:chgData name="이준석" userId="2fe7980a-e320-479b-a422-50df09a35d02" providerId="ADAL" clId="{5C53FCBD-044A-984A-9684-D19BA4C61C21}" dt="2021-04-28T11:03:11.212" v="1431" actId="478"/>
          <ac:picMkLst>
            <pc:docMk/>
            <pc:sldMk cId="715098458" sldId="262"/>
            <ac:picMk id="7" creationId="{CA7FAA39-A814-264C-82F5-7FD45C147E93}"/>
          </ac:picMkLst>
        </pc:picChg>
        <pc:picChg chg="add del">
          <ac:chgData name="이준석" userId="2fe7980a-e320-479b-a422-50df09a35d02" providerId="ADAL" clId="{5C53FCBD-044A-984A-9684-D19BA4C61C21}" dt="2021-04-28T11:05:02.899" v="1876"/>
          <ac:picMkLst>
            <pc:docMk/>
            <pc:sldMk cId="715098458" sldId="262"/>
            <ac:picMk id="8" creationId="{4B3A6579-1B59-C145-91E8-DCEACB129ACF}"/>
          </ac:picMkLst>
        </pc:picChg>
      </pc:sldChg>
      <pc:sldChg chg="add del">
        <pc:chgData name="이준석" userId="2fe7980a-e320-479b-a422-50df09a35d02" providerId="ADAL" clId="{5C53FCBD-044A-984A-9684-D19BA4C61C21}" dt="2021-04-28T11:01:23.478" v="1281"/>
        <pc:sldMkLst>
          <pc:docMk/>
          <pc:sldMk cId="2060052973" sldId="262"/>
        </pc:sldMkLst>
      </pc:sldChg>
      <pc:sldChg chg="addSp delSp modSp add mod">
        <pc:chgData name="이준석" userId="2fe7980a-e320-479b-a422-50df09a35d02" providerId="ADAL" clId="{5C53FCBD-044A-984A-9684-D19BA4C61C21}" dt="2021-04-28T11:07:26.411" v="2263" actId="20577"/>
        <pc:sldMkLst>
          <pc:docMk/>
          <pc:sldMk cId="2617715236" sldId="263"/>
        </pc:sldMkLst>
        <pc:spChg chg="mod">
          <ac:chgData name="이준석" userId="2fe7980a-e320-479b-a422-50df09a35d02" providerId="ADAL" clId="{5C53FCBD-044A-984A-9684-D19BA4C61C21}" dt="2021-04-28T11:05:19.109" v="1924" actId="20577"/>
          <ac:spMkLst>
            <pc:docMk/>
            <pc:sldMk cId="2617715236" sldId="263"/>
            <ac:spMk id="2" creationId="{5CE6BF9D-1FD5-3448-B2AB-3640622E87B7}"/>
          </ac:spMkLst>
        </pc:spChg>
        <pc:spChg chg="mod">
          <ac:chgData name="이준석" userId="2fe7980a-e320-479b-a422-50df09a35d02" providerId="ADAL" clId="{5C53FCBD-044A-984A-9684-D19BA4C61C21}" dt="2021-04-28T11:07:26.411" v="2263" actId="20577"/>
          <ac:spMkLst>
            <pc:docMk/>
            <pc:sldMk cId="2617715236" sldId="263"/>
            <ac:spMk id="4" creationId="{1288AF85-FB27-164C-B733-D649F9856FA6}"/>
          </ac:spMkLst>
        </pc:spChg>
        <pc:spChg chg="add del mod">
          <ac:chgData name="이준석" userId="2fe7980a-e320-479b-a422-50df09a35d02" providerId="ADAL" clId="{5C53FCBD-044A-984A-9684-D19BA4C61C21}" dt="2021-04-28T11:05:25.178" v="1926"/>
          <ac:spMkLst>
            <pc:docMk/>
            <pc:sldMk cId="2617715236" sldId="263"/>
            <ac:spMk id="5" creationId="{E835CC28-5ECE-C245-9DE3-F245DAD2E76D}"/>
          </ac:spMkLst>
        </pc:spChg>
        <pc:spChg chg="add mod">
          <ac:chgData name="이준석" userId="2fe7980a-e320-479b-a422-50df09a35d02" providerId="ADAL" clId="{5C53FCBD-044A-984A-9684-D19BA4C61C21}" dt="2021-04-28T11:06:16.764" v="1938" actId="164"/>
          <ac:spMkLst>
            <pc:docMk/>
            <pc:sldMk cId="2617715236" sldId="263"/>
            <ac:spMk id="9" creationId="{055F97B7-A708-D14E-9EDC-317B160E62BD}"/>
          </ac:spMkLst>
        </pc:spChg>
        <pc:grpChg chg="add mod">
          <ac:chgData name="이준석" userId="2fe7980a-e320-479b-a422-50df09a35d02" providerId="ADAL" clId="{5C53FCBD-044A-984A-9684-D19BA4C61C21}" dt="2021-04-28T11:06:27.481" v="1940" actId="1076"/>
          <ac:grpSpMkLst>
            <pc:docMk/>
            <pc:sldMk cId="2617715236" sldId="263"/>
            <ac:grpSpMk id="10" creationId="{3AF48347-1F63-9F48-A7AC-9139866B0782}"/>
          </ac:grpSpMkLst>
        </pc:grpChg>
        <pc:picChg chg="del">
          <ac:chgData name="이준석" userId="2fe7980a-e320-479b-a422-50df09a35d02" providerId="ADAL" clId="{5C53FCBD-044A-984A-9684-D19BA4C61C21}" dt="2021-04-28T11:05:23.383" v="1925" actId="478"/>
          <ac:picMkLst>
            <pc:docMk/>
            <pc:sldMk cId="2617715236" sldId="263"/>
            <ac:picMk id="6" creationId="{767204C0-A1B1-B549-A725-C4210AF68A8F}"/>
          </ac:picMkLst>
        </pc:picChg>
        <pc:picChg chg="add mod">
          <ac:chgData name="이준석" userId="2fe7980a-e320-479b-a422-50df09a35d02" providerId="ADAL" clId="{5C53FCBD-044A-984A-9684-D19BA4C61C21}" dt="2021-04-28T11:06:32.016" v="1941" actId="1076"/>
          <ac:picMkLst>
            <pc:docMk/>
            <pc:sldMk cId="2617715236" sldId="263"/>
            <ac:picMk id="7" creationId="{5832620D-FB6F-9045-A9A4-0425BB270411}"/>
          </ac:picMkLst>
        </pc:picChg>
        <pc:picChg chg="add mod">
          <ac:chgData name="이준석" userId="2fe7980a-e320-479b-a422-50df09a35d02" providerId="ADAL" clId="{5C53FCBD-044A-984A-9684-D19BA4C61C21}" dt="2021-04-28T11:06:16.764" v="1938" actId="164"/>
          <ac:picMkLst>
            <pc:docMk/>
            <pc:sldMk cId="2617715236" sldId="263"/>
            <ac:picMk id="8" creationId="{B60D6C4A-A8DC-104F-A522-1C6FB7DAF248}"/>
          </ac:picMkLst>
        </pc:picChg>
      </pc:sldChg>
      <pc:sldChg chg="addSp delSp modSp add mod">
        <pc:chgData name="이준석" userId="2fe7980a-e320-479b-a422-50df09a35d02" providerId="ADAL" clId="{5C53FCBD-044A-984A-9684-D19BA4C61C21}" dt="2021-04-28T11:09:01.444" v="2628" actId="20577"/>
        <pc:sldMkLst>
          <pc:docMk/>
          <pc:sldMk cId="754239571" sldId="264"/>
        </pc:sldMkLst>
        <pc:spChg chg="mod">
          <ac:chgData name="이준석" userId="2fe7980a-e320-479b-a422-50df09a35d02" providerId="ADAL" clId="{5C53FCBD-044A-984A-9684-D19BA4C61C21}" dt="2021-04-28T11:08:00.393" v="2297" actId="20577"/>
          <ac:spMkLst>
            <pc:docMk/>
            <pc:sldMk cId="754239571" sldId="264"/>
            <ac:spMk id="2" creationId="{5CE6BF9D-1FD5-3448-B2AB-3640622E87B7}"/>
          </ac:spMkLst>
        </pc:spChg>
        <pc:spChg chg="mod">
          <ac:chgData name="이준석" userId="2fe7980a-e320-479b-a422-50df09a35d02" providerId="ADAL" clId="{5C53FCBD-044A-984A-9684-D19BA4C61C21}" dt="2021-04-28T11:09:01.444" v="2628" actId="20577"/>
          <ac:spMkLst>
            <pc:docMk/>
            <pc:sldMk cId="754239571" sldId="264"/>
            <ac:spMk id="4" creationId="{1288AF85-FB27-164C-B733-D649F9856FA6}"/>
          </ac:spMkLst>
        </pc:spChg>
        <pc:spChg chg="add del mod">
          <ac:chgData name="이준석" userId="2fe7980a-e320-479b-a422-50df09a35d02" providerId="ADAL" clId="{5C53FCBD-044A-984A-9684-D19BA4C61C21}" dt="2021-04-28T11:08:08.287" v="2300"/>
          <ac:spMkLst>
            <pc:docMk/>
            <pc:sldMk cId="754239571" sldId="264"/>
            <ac:spMk id="5" creationId="{0A2DDA16-996A-0841-A55F-8E2CFEC7FDEF}"/>
          </ac:spMkLst>
        </pc:spChg>
        <pc:spChg chg="add del mod">
          <ac:chgData name="이준석" userId="2fe7980a-e320-479b-a422-50df09a35d02" providerId="ADAL" clId="{5C53FCBD-044A-984A-9684-D19BA4C61C21}" dt="2021-04-28T11:08:27.571" v="2394"/>
          <ac:spMkLst>
            <pc:docMk/>
            <pc:sldMk cId="754239571" sldId="264"/>
            <ac:spMk id="11" creationId="{807C6BCC-8E58-2245-9913-FC4387543F94}"/>
          </ac:spMkLst>
        </pc:spChg>
        <pc:grpChg chg="del">
          <ac:chgData name="이준석" userId="2fe7980a-e320-479b-a422-50df09a35d02" providerId="ADAL" clId="{5C53FCBD-044A-984A-9684-D19BA4C61C21}" dt="2021-04-28T11:08:03.374" v="2299" actId="478"/>
          <ac:grpSpMkLst>
            <pc:docMk/>
            <pc:sldMk cId="754239571" sldId="264"/>
            <ac:grpSpMk id="10" creationId="{3AF48347-1F63-9F48-A7AC-9139866B0782}"/>
          </ac:grpSpMkLst>
        </pc:grpChg>
        <pc:picChg chg="add mod">
          <ac:chgData name="이준석" userId="2fe7980a-e320-479b-a422-50df09a35d02" providerId="ADAL" clId="{5C53FCBD-044A-984A-9684-D19BA4C61C21}" dt="2021-04-28T11:08:08.287" v="2300"/>
          <ac:picMkLst>
            <pc:docMk/>
            <pc:sldMk cId="754239571" sldId="264"/>
            <ac:picMk id="6" creationId="{A23CD748-EA62-F64A-B989-FF697AC12D29}"/>
          </ac:picMkLst>
        </pc:picChg>
        <pc:picChg chg="del">
          <ac:chgData name="이준석" userId="2fe7980a-e320-479b-a422-50df09a35d02" providerId="ADAL" clId="{5C53FCBD-044A-984A-9684-D19BA4C61C21}" dt="2021-04-28T11:08:01.699" v="2298" actId="478"/>
          <ac:picMkLst>
            <pc:docMk/>
            <pc:sldMk cId="754239571" sldId="264"/>
            <ac:picMk id="7" creationId="{5832620D-FB6F-9045-A9A4-0425BB270411}"/>
          </ac:picMkLst>
        </pc:picChg>
      </pc:sldChg>
      <pc:sldChg chg="addSp delSp modSp add mod">
        <pc:chgData name="이준석" userId="2fe7980a-e320-479b-a422-50df09a35d02" providerId="ADAL" clId="{5C53FCBD-044A-984A-9684-D19BA4C61C21}" dt="2021-04-28T11:12:00.906" v="2871" actId="20577"/>
        <pc:sldMkLst>
          <pc:docMk/>
          <pc:sldMk cId="1058616868" sldId="265"/>
        </pc:sldMkLst>
        <pc:spChg chg="mod">
          <ac:chgData name="이준석" userId="2fe7980a-e320-479b-a422-50df09a35d02" providerId="ADAL" clId="{5C53FCBD-044A-984A-9684-D19BA4C61C21}" dt="2021-04-28T11:09:14.228" v="2644" actId="20577"/>
          <ac:spMkLst>
            <pc:docMk/>
            <pc:sldMk cId="1058616868" sldId="265"/>
            <ac:spMk id="2" creationId="{5CE6BF9D-1FD5-3448-B2AB-3640622E87B7}"/>
          </ac:spMkLst>
        </pc:spChg>
        <pc:spChg chg="mod">
          <ac:chgData name="이준석" userId="2fe7980a-e320-479b-a422-50df09a35d02" providerId="ADAL" clId="{5C53FCBD-044A-984A-9684-D19BA4C61C21}" dt="2021-04-28T11:12:00.906" v="2871" actId="20577"/>
          <ac:spMkLst>
            <pc:docMk/>
            <pc:sldMk cId="1058616868" sldId="265"/>
            <ac:spMk id="4" creationId="{1288AF85-FB27-164C-B733-D649F9856FA6}"/>
          </ac:spMkLst>
        </pc:spChg>
        <pc:spChg chg="add del mod">
          <ac:chgData name="이준석" userId="2fe7980a-e320-479b-a422-50df09a35d02" providerId="ADAL" clId="{5C53FCBD-044A-984A-9684-D19BA4C61C21}" dt="2021-04-28T11:09:25.452" v="2648"/>
          <ac:spMkLst>
            <pc:docMk/>
            <pc:sldMk cId="1058616868" sldId="265"/>
            <ac:spMk id="5" creationId="{3C3F7264-18BC-C140-9430-795E11A041C2}"/>
          </ac:spMkLst>
        </pc:spChg>
        <pc:picChg chg="del">
          <ac:chgData name="이준석" userId="2fe7980a-e320-479b-a422-50df09a35d02" providerId="ADAL" clId="{5C53FCBD-044A-984A-9684-D19BA4C61C21}" dt="2021-04-28T11:09:22.751" v="2645" actId="478"/>
          <ac:picMkLst>
            <pc:docMk/>
            <pc:sldMk cId="1058616868" sldId="265"/>
            <ac:picMk id="6" creationId="{A23CD748-EA62-F64A-B989-FF697AC12D29}"/>
          </ac:picMkLst>
        </pc:picChg>
        <pc:picChg chg="add del">
          <ac:chgData name="이준석" userId="2fe7980a-e320-479b-a422-50df09a35d02" providerId="ADAL" clId="{5C53FCBD-044A-984A-9684-D19BA4C61C21}" dt="2021-04-28T11:09:24.411" v="2647"/>
          <ac:picMkLst>
            <pc:docMk/>
            <pc:sldMk cId="1058616868" sldId="265"/>
            <ac:picMk id="7" creationId="{9B0309C4-5DFB-7345-9283-62672DA9149A}"/>
          </ac:picMkLst>
        </pc:picChg>
        <pc:picChg chg="add mod">
          <ac:chgData name="이준석" userId="2fe7980a-e320-479b-a422-50df09a35d02" providerId="ADAL" clId="{5C53FCBD-044A-984A-9684-D19BA4C61C21}" dt="2021-04-28T11:10:43.140" v="2665" actId="1076"/>
          <ac:picMkLst>
            <pc:docMk/>
            <pc:sldMk cId="1058616868" sldId="265"/>
            <ac:picMk id="8" creationId="{00236148-322B-454C-9959-1BE1D4074977}"/>
          </ac:picMkLst>
        </pc:picChg>
        <pc:picChg chg="add del mod">
          <ac:chgData name="이준석" userId="2fe7980a-e320-479b-a422-50df09a35d02" providerId="ADAL" clId="{5C53FCBD-044A-984A-9684-D19BA4C61C21}" dt="2021-04-28T11:10:01.827" v="2652"/>
          <ac:picMkLst>
            <pc:docMk/>
            <pc:sldMk cId="1058616868" sldId="265"/>
            <ac:picMk id="9" creationId="{4D4C5005-8E92-564C-9735-449E5DFAD502}"/>
          </ac:picMkLst>
        </pc:picChg>
        <pc:picChg chg="add mod">
          <ac:chgData name="이준석" userId="2fe7980a-e320-479b-a422-50df09a35d02" providerId="ADAL" clId="{5C53FCBD-044A-984A-9684-D19BA4C61C21}" dt="2021-04-28T11:10:39.148" v="2664" actId="1076"/>
          <ac:picMkLst>
            <pc:docMk/>
            <pc:sldMk cId="1058616868" sldId="265"/>
            <ac:picMk id="10" creationId="{4CFAF264-6B30-0D42-9231-84F06677F2E5}"/>
          </ac:picMkLst>
        </pc:picChg>
        <pc:picChg chg="add del mod">
          <ac:chgData name="이준석" userId="2fe7980a-e320-479b-a422-50df09a35d02" providerId="ADAL" clId="{5C53FCBD-044A-984A-9684-D19BA4C61C21}" dt="2021-04-28T11:11:55.504" v="2870" actId="478"/>
          <ac:picMkLst>
            <pc:docMk/>
            <pc:sldMk cId="1058616868" sldId="265"/>
            <ac:picMk id="11" creationId="{F934E685-D298-D34F-BF0D-DF94B9EF02BF}"/>
          </ac:picMkLst>
        </pc:picChg>
      </pc:sldChg>
      <pc:sldChg chg="addSp delSp modSp add mod">
        <pc:chgData name="이준석" userId="2fe7980a-e320-479b-a422-50df09a35d02" providerId="ADAL" clId="{5C53FCBD-044A-984A-9684-D19BA4C61C21}" dt="2021-04-28T11:11:51.155" v="2869" actId="12"/>
        <pc:sldMkLst>
          <pc:docMk/>
          <pc:sldMk cId="3566622205" sldId="266"/>
        </pc:sldMkLst>
        <pc:spChg chg="mod">
          <ac:chgData name="이준석" userId="2fe7980a-e320-479b-a422-50df09a35d02" providerId="ADAL" clId="{5C53FCBD-044A-984A-9684-D19BA4C61C21}" dt="2021-04-28T11:11:51.155" v="2869" actId="12"/>
          <ac:spMkLst>
            <pc:docMk/>
            <pc:sldMk cId="3566622205" sldId="266"/>
            <ac:spMk id="4" creationId="{1288AF85-FB27-164C-B733-D649F9856FA6}"/>
          </ac:spMkLst>
        </pc:spChg>
        <pc:spChg chg="add del mod">
          <ac:chgData name="이준석" userId="2fe7980a-e320-479b-a422-50df09a35d02" providerId="ADAL" clId="{5C53FCBD-044A-984A-9684-D19BA4C61C21}" dt="2021-04-28T11:11:35.018" v="2839"/>
          <ac:spMkLst>
            <pc:docMk/>
            <pc:sldMk cId="3566622205" sldId="266"/>
            <ac:spMk id="5" creationId="{803B6AF8-F926-2147-801C-34CDED48E002}"/>
          </ac:spMkLst>
        </pc:spChg>
        <pc:picChg chg="add mod">
          <ac:chgData name="이준석" userId="2fe7980a-e320-479b-a422-50df09a35d02" providerId="ADAL" clId="{5C53FCBD-044A-984A-9684-D19BA4C61C21}" dt="2021-04-28T11:11:35.018" v="2839"/>
          <ac:picMkLst>
            <pc:docMk/>
            <pc:sldMk cId="3566622205" sldId="266"/>
            <ac:picMk id="6" creationId="{0BBEE97D-EABB-054A-8715-31D050A2C010}"/>
          </ac:picMkLst>
        </pc:picChg>
        <pc:picChg chg="del">
          <ac:chgData name="이준석" userId="2fe7980a-e320-479b-a422-50df09a35d02" providerId="ADAL" clId="{5C53FCBD-044A-984A-9684-D19BA4C61C21}" dt="2021-04-28T11:11:29.052" v="2837" actId="478"/>
          <ac:picMkLst>
            <pc:docMk/>
            <pc:sldMk cId="3566622205" sldId="266"/>
            <ac:picMk id="8" creationId="{00236148-322B-454C-9959-1BE1D4074977}"/>
          </ac:picMkLst>
        </pc:picChg>
        <pc:picChg chg="del">
          <ac:chgData name="이준석" userId="2fe7980a-e320-479b-a422-50df09a35d02" providerId="ADAL" clId="{5C53FCBD-044A-984A-9684-D19BA4C61C21}" dt="2021-04-28T11:11:28.265" v="2836" actId="478"/>
          <ac:picMkLst>
            <pc:docMk/>
            <pc:sldMk cId="3566622205" sldId="266"/>
            <ac:picMk id="10" creationId="{4CFAF264-6B30-0D42-9231-84F06677F2E5}"/>
          </ac:picMkLst>
        </pc:picChg>
        <pc:picChg chg="del">
          <ac:chgData name="이준석" userId="2fe7980a-e320-479b-a422-50df09a35d02" providerId="ADAL" clId="{5C53FCBD-044A-984A-9684-D19BA4C61C21}" dt="2021-04-28T11:11:30.483" v="2838" actId="478"/>
          <ac:picMkLst>
            <pc:docMk/>
            <pc:sldMk cId="3566622205" sldId="266"/>
            <ac:picMk id="11" creationId="{F934E685-D298-D34F-BF0D-DF94B9EF02BF}"/>
          </ac:picMkLst>
        </pc:picChg>
      </pc:sldChg>
      <pc:sldChg chg="addSp delSp modSp add mod">
        <pc:chgData name="이준석" userId="2fe7980a-e320-479b-a422-50df09a35d02" providerId="ADAL" clId="{5C53FCBD-044A-984A-9684-D19BA4C61C21}" dt="2021-04-28T11:16:17.854" v="2979" actId="20577"/>
        <pc:sldMkLst>
          <pc:docMk/>
          <pc:sldMk cId="4285802503" sldId="267"/>
        </pc:sldMkLst>
        <pc:spChg chg="mod">
          <ac:chgData name="이준석" userId="2fe7980a-e320-479b-a422-50df09a35d02" providerId="ADAL" clId="{5C53FCBD-044A-984A-9684-D19BA4C61C21}" dt="2021-04-28T11:12:19.950" v="2880" actId="20577"/>
          <ac:spMkLst>
            <pc:docMk/>
            <pc:sldMk cId="4285802503" sldId="267"/>
            <ac:spMk id="2" creationId="{5CE6BF9D-1FD5-3448-B2AB-3640622E87B7}"/>
          </ac:spMkLst>
        </pc:spChg>
        <pc:spChg chg="mod">
          <ac:chgData name="이준석" userId="2fe7980a-e320-479b-a422-50df09a35d02" providerId="ADAL" clId="{5C53FCBD-044A-984A-9684-D19BA4C61C21}" dt="2021-04-28T11:16:17.854" v="2979" actId="20577"/>
          <ac:spMkLst>
            <pc:docMk/>
            <pc:sldMk cId="4285802503" sldId="267"/>
            <ac:spMk id="4" creationId="{1288AF85-FB27-164C-B733-D649F9856FA6}"/>
          </ac:spMkLst>
        </pc:spChg>
        <pc:spChg chg="add del mod">
          <ac:chgData name="이준석" userId="2fe7980a-e320-479b-a422-50df09a35d02" providerId="ADAL" clId="{5C53FCBD-044A-984A-9684-D19BA4C61C21}" dt="2021-04-28T11:13:24.163" v="2882"/>
          <ac:spMkLst>
            <pc:docMk/>
            <pc:sldMk cId="4285802503" sldId="267"/>
            <ac:spMk id="5" creationId="{16369472-A2B4-404C-B803-395E2FF3EC52}"/>
          </ac:spMkLst>
        </pc:spChg>
        <pc:spChg chg="add del mod">
          <ac:chgData name="이준석" userId="2fe7980a-e320-479b-a422-50df09a35d02" providerId="ADAL" clId="{5C53FCBD-044A-984A-9684-D19BA4C61C21}" dt="2021-04-28T11:14:39.440" v="2888"/>
          <ac:spMkLst>
            <pc:docMk/>
            <pc:sldMk cId="4285802503" sldId="267"/>
            <ac:spMk id="10" creationId="{DF376599-ABF8-0A45-A752-DC7EC93CDF2A}"/>
          </ac:spMkLst>
        </pc:spChg>
        <pc:picChg chg="del">
          <ac:chgData name="이준석" userId="2fe7980a-e320-479b-a422-50df09a35d02" providerId="ADAL" clId="{5C53FCBD-044A-984A-9684-D19BA4C61C21}" dt="2021-04-28T11:13:22.639" v="2881" actId="478"/>
          <ac:picMkLst>
            <pc:docMk/>
            <pc:sldMk cId="4285802503" sldId="267"/>
            <ac:picMk id="6" creationId="{0BBEE97D-EABB-054A-8715-31D050A2C010}"/>
          </ac:picMkLst>
        </pc:picChg>
        <pc:picChg chg="add del mod">
          <ac:chgData name="이준석" userId="2fe7980a-e320-479b-a422-50df09a35d02" providerId="ADAL" clId="{5C53FCBD-044A-984A-9684-D19BA4C61C21}" dt="2021-04-28T11:14:37.506" v="2887" actId="478"/>
          <ac:picMkLst>
            <pc:docMk/>
            <pc:sldMk cId="4285802503" sldId="267"/>
            <ac:picMk id="7" creationId="{6EA77268-8B7C-DA40-A7BB-A5883E0F7165}"/>
          </ac:picMkLst>
        </pc:picChg>
        <pc:picChg chg="add del mod">
          <ac:chgData name="이준석" userId="2fe7980a-e320-479b-a422-50df09a35d02" providerId="ADAL" clId="{5C53FCBD-044A-984A-9684-D19BA4C61C21}" dt="2021-04-28T11:14:36.486" v="2886" actId="478"/>
          <ac:picMkLst>
            <pc:docMk/>
            <pc:sldMk cId="4285802503" sldId="267"/>
            <ac:picMk id="8" creationId="{4632ACCA-36C7-EA4C-AE56-1EEB1658F64A}"/>
          </ac:picMkLst>
        </pc:picChg>
        <pc:picChg chg="add mod">
          <ac:chgData name="이준석" userId="2fe7980a-e320-479b-a422-50df09a35d02" providerId="ADAL" clId="{5C53FCBD-044A-984A-9684-D19BA4C61C21}" dt="2021-04-28T11:15:58.953" v="2901" actId="1076"/>
          <ac:picMkLst>
            <pc:docMk/>
            <pc:sldMk cId="4285802503" sldId="267"/>
            <ac:picMk id="11" creationId="{76CF80F2-EE5A-054F-9886-E31D13E44A1B}"/>
          </ac:picMkLst>
        </pc:picChg>
        <pc:picChg chg="add mod">
          <ac:chgData name="이준석" userId="2fe7980a-e320-479b-a422-50df09a35d02" providerId="ADAL" clId="{5C53FCBD-044A-984A-9684-D19BA4C61C21}" dt="2021-04-28T11:15:55.546" v="2900" actId="1076"/>
          <ac:picMkLst>
            <pc:docMk/>
            <pc:sldMk cId="4285802503" sldId="267"/>
            <ac:picMk id="12" creationId="{4FD19A75-157C-7549-A325-87A8594CFAB6}"/>
          </ac:picMkLst>
        </pc:picChg>
        <pc:picChg chg="add mod">
          <ac:chgData name="이준석" userId="2fe7980a-e320-479b-a422-50df09a35d02" providerId="ADAL" clId="{5C53FCBD-044A-984A-9684-D19BA4C61C21}" dt="2021-04-28T11:15:52.963" v="2899" actId="1076"/>
          <ac:picMkLst>
            <pc:docMk/>
            <pc:sldMk cId="4285802503" sldId="267"/>
            <ac:picMk id="13" creationId="{D6A801FB-241E-7545-BE62-515D538384E2}"/>
          </ac:picMkLst>
        </pc:picChg>
      </pc:sldChg>
      <pc:sldChg chg="addSp delSp modSp add mod">
        <pc:chgData name="이준석" userId="2fe7980a-e320-479b-a422-50df09a35d02" providerId="ADAL" clId="{5C53FCBD-044A-984A-9684-D19BA4C61C21}" dt="2021-04-28T11:17:15.140" v="3104" actId="20577"/>
        <pc:sldMkLst>
          <pc:docMk/>
          <pc:sldMk cId="1740306650" sldId="268"/>
        </pc:sldMkLst>
        <pc:spChg chg="mod">
          <ac:chgData name="이준석" userId="2fe7980a-e320-479b-a422-50df09a35d02" providerId="ADAL" clId="{5C53FCBD-044A-984A-9684-D19BA4C61C21}" dt="2021-04-28T11:17:15.140" v="3104" actId="20577"/>
          <ac:spMkLst>
            <pc:docMk/>
            <pc:sldMk cId="1740306650" sldId="268"/>
            <ac:spMk id="4" creationId="{1288AF85-FB27-164C-B733-D649F9856FA6}"/>
          </ac:spMkLst>
        </pc:spChg>
        <pc:spChg chg="add del mod">
          <ac:chgData name="이준석" userId="2fe7980a-e320-479b-a422-50df09a35d02" providerId="ADAL" clId="{5C53FCBD-044A-984A-9684-D19BA4C61C21}" dt="2021-04-28T11:17:01.200" v="2984"/>
          <ac:spMkLst>
            <pc:docMk/>
            <pc:sldMk cId="1740306650" sldId="268"/>
            <ac:spMk id="5" creationId="{23052405-D211-C143-AB98-2569CE288D02}"/>
          </ac:spMkLst>
        </pc:spChg>
        <pc:picChg chg="add mod">
          <ac:chgData name="이준석" userId="2fe7980a-e320-479b-a422-50df09a35d02" providerId="ADAL" clId="{5C53FCBD-044A-984A-9684-D19BA4C61C21}" dt="2021-04-28T11:17:01.200" v="2984"/>
          <ac:picMkLst>
            <pc:docMk/>
            <pc:sldMk cId="1740306650" sldId="268"/>
            <ac:picMk id="6" creationId="{92F05009-AE92-C746-AAF6-F83B264961C2}"/>
          </ac:picMkLst>
        </pc:picChg>
        <pc:picChg chg="del">
          <ac:chgData name="이준석" userId="2fe7980a-e320-479b-a422-50df09a35d02" providerId="ADAL" clId="{5C53FCBD-044A-984A-9684-D19BA4C61C21}" dt="2021-04-28T11:16:52.429" v="2983" actId="478"/>
          <ac:picMkLst>
            <pc:docMk/>
            <pc:sldMk cId="1740306650" sldId="268"/>
            <ac:picMk id="11" creationId="{76CF80F2-EE5A-054F-9886-E31D13E44A1B}"/>
          </ac:picMkLst>
        </pc:picChg>
        <pc:picChg chg="del">
          <ac:chgData name="이준석" userId="2fe7980a-e320-479b-a422-50df09a35d02" providerId="ADAL" clId="{5C53FCBD-044A-984A-9684-D19BA4C61C21}" dt="2021-04-28T11:16:51.747" v="2982" actId="478"/>
          <ac:picMkLst>
            <pc:docMk/>
            <pc:sldMk cId="1740306650" sldId="268"/>
            <ac:picMk id="12" creationId="{4FD19A75-157C-7549-A325-87A8594CFAB6}"/>
          </ac:picMkLst>
        </pc:picChg>
        <pc:picChg chg="del">
          <ac:chgData name="이준석" userId="2fe7980a-e320-479b-a422-50df09a35d02" providerId="ADAL" clId="{5C53FCBD-044A-984A-9684-D19BA4C61C21}" dt="2021-04-28T11:16:51.102" v="2981" actId="478"/>
          <ac:picMkLst>
            <pc:docMk/>
            <pc:sldMk cId="1740306650" sldId="268"/>
            <ac:picMk id="13" creationId="{D6A801FB-241E-7545-BE62-515D538384E2}"/>
          </ac:picMkLst>
        </pc:picChg>
      </pc:sldChg>
      <pc:sldChg chg="addSp delSp modSp add mod">
        <pc:chgData name="이준석" userId="2fe7980a-e320-479b-a422-50df09a35d02" providerId="ADAL" clId="{5C53FCBD-044A-984A-9684-D19BA4C61C21}" dt="2021-04-28T11:19:59.204" v="3228"/>
        <pc:sldMkLst>
          <pc:docMk/>
          <pc:sldMk cId="3620242230" sldId="269"/>
        </pc:sldMkLst>
        <pc:spChg chg="mod">
          <ac:chgData name="이준석" userId="2fe7980a-e320-479b-a422-50df09a35d02" providerId="ADAL" clId="{5C53FCBD-044A-984A-9684-D19BA4C61C21}" dt="2021-04-28T11:17:31.018" v="3113" actId="20577"/>
          <ac:spMkLst>
            <pc:docMk/>
            <pc:sldMk cId="3620242230" sldId="269"/>
            <ac:spMk id="2" creationId="{5CE6BF9D-1FD5-3448-B2AB-3640622E87B7}"/>
          </ac:spMkLst>
        </pc:spChg>
        <pc:spChg chg="mod">
          <ac:chgData name="이준석" userId="2fe7980a-e320-479b-a422-50df09a35d02" providerId="ADAL" clId="{5C53FCBD-044A-984A-9684-D19BA4C61C21}" dt="2021-04-28T11:19:39.036" v="3226" actId="20577"/>
          <ac:spMkLst>
            <pc:docMk/>
            <pc:sldMk cId="3620242230" sldId="269"/>
            <ac:spMk id="4" creationId="{1288AF85-FB27-164C-B733-D649F9856FA6}"/>
          </ac:spMkLst>
        </pc:spChg>
        <pc:spChg chg="add del mod">
          <ac:chgData name="이준석" userId="2fe7980a-e320-479b-a422-50df09a35d02" providerId="ADAL" clId="{5C53FCBD-044A-984A-9684-D19BA4C61C21}" dt="2021-04-28T11:17:55.119" v="3115"/>
          <ac:spMkLst>
            <pc:docMk/>
            <pc:sldMk cId="3620242230" sldId="269"/>
            <ac:spMk id="5" creationId="{536766FF-8FB8-8E44-8190-D032244509FB}"/>
          </ac:spMkLst>
        </pc:spChg>
        <pc:spChg chg="add mod">
          <ac:chgData name="이준석" userId="2fe7980a-e320-479b-a422-50df09a35d02" providerId="ADAL" clId="{5C53FCBD-044A-984A-9684-D19BA4C61C21}" dt="2021-04-28T11:19:21.137" v="3126" actId="1076"/>
          <ac:spMkLst>
            <pc:docMk/>
            <pc:sldMk cId="3620242230" sldId="269"/>
            <ac:spMk id="8" creationId="{E3364024-212A-A042-A76A-1AB001286698}"/>
          </ac:spMkLst>
        </pc:spChg>
        <pc:spChg chg="add del mod">
          <ac:chgData name="이준석" userId="2fe7980a-e320-479b-a422-50df09a35d02" providerId="ADAL" clId="{5C53FCBD-044A-984A-9684-D19BA4C61C21}" dt="2021-04-28T11:19:59.204" v="3228"/>
          <ac:spMkLst>
            <pc:docMk/>
            <pc:sldMk cId="3620242230" sldId="269"/>
            <ac:spMk id="9" creationId="{B9415285-7D39-F049-88B6-4724993C600B}"/>
          </ac:spMkLst>
        </pc:spChg>
        <pc:picChg chg="del">
          <ac:chgData name="이준석" userId="2fe7980a-e320-479b-a422-50df09a35d02" providerId="ADAL" clId="{5C53FCBD-044A-984A-9684-D19BA4C61C21}" dt="2021-04-28T11:17:53.896" v="3114" actId="478"/>
          <ac:picMkLst>
            <pc:docMk/>
            <pc:sldMk cId="3620242230" sldId="269"/>
            <ac:picMk id="6" creationId="{92F05009-AE92-C746-AAF6-F83B264961C2}"/>
          </ac:picMkLst>
        </pc:picChg>
        <pc:picChg chg="add mod">
          <ac:chgData name="이준석" userId="2fe7980a-e320-479b-a422-50df09a35d02" providerId="ADAL" clId="{5C53FCBD-044A-984A-9684-D19BA4C61C21}" dt="2021-04-28T11:19:21.137" v="3126" actId="1076"/>
          <ac:picMkLst>
            <pc:docMk/>
            <pc:sldMk cId="3620242230" sldId="269"/>
            <ac:picMk id="7" creationId="{0DAF4DBD-BA33-594C-93D5-3705F752A6B9}"/>
          </ac:picMkLst>
        </pc:picChg>
        <pc:picChg chg="add mod">
          <ac:chgData name="이준석" userId="2fe7980a-e320-479b-a422-50df09a35d02" providerId="ADAL" clId="{5C53FCBD-044A-984A-9684-D19BA4C61C21}" dt="2021-04-28T11:19:23.842" v="3127" actId="1076"/>
          <ac:picMkLst>
            <pc:docMk/>
            <pc:sldMk cId="3620242230" sldId="269"/>
            <ac:picMk id="10" creationId="{0907896C-8186-1447-B915-A2B95BD62593}"/>
          </ac:picMkLst>
        </pc:picChg>
      </pc:sldChg>
      <pc:sldChg chg="addSp delSp modSp add mod">
        <pc:chgData name="이준석" userId="2fe7980a-e320-479b-a422-50df09a35d02" providerId="ADAL" clId="{5C53FCBD-044A-984A-9684-D19BA4C61C21}" dt="2021-04-28T11:23:25.921" v="3604"/>
        <pc:sldMkLst>
          <pc:docMk/>
          <pc:sldMk cId="2585496320" sldId="270"/>
        </pc:sldMkLst>
        <pc:spChg chg="mod">
          <ac:chgData name="이준석" userId="2fe7980a-e320-479b-a422-50df09a35d02" providerId="ADAL" clId="{5C53FCBD-044A-984A-9684-D19BA4C61C21}" dt="2021-04-28T11:21:15.552" v="3347" actId="20577"/>
          <ac:spMkLst>
            <pc:docMk/>
            <pc:sldMk cId="2585496320" sldId="270"/>
            <ac:spMk id="2" creationId="{5CE6BF9D-1FD5-3448-B2AB-3640622E87B7}"/>
          </ac:spMkLst>
        </pc:spChg>
        <pc:spChg chg="mod">
          <ac:chgData name="이준석" userId="2fe7980a-e320-479b-a422-50df09a35d02" providerId="ADAL" clId="{5C53FCBD-044A-984A-9684-D19BA4C61C21}" dt="2021-04-28T11:22:15.173" v="3594" actId="14100"/>
          <ac:spMkLst>
            <pc:docMk/>
            <pc:sldMk cId="2585496320" sldId="270"/>
            <ac:spMk id="4" creationId="{1288AF85-FB27-164C-B733-D649F9856FA6}"/>
          </ac:spMkLst>
        </pc:spChg>
        <pc:spChg chg="add del mod">
          <ac:chgData name="이준석" userId="2fe7980a-e320-479b-a422-50df09a35d02" providerId="ADAL" clId="{5C53FCBD-044A-984A-9684-D19BA4C61C21}" dt="2021-04-28T11:20:11.026" v="3233" actId="478"/>
          <ac:spMkLst>
            <pc:docMk/>
            <pc:sldMk cId="2585496320" sldId="270"/>
            <ac:spMk id="5" creationId="{02315CED-11D3-2944-BB32-4B5B55AA4A33}"/>
          </ac:spMkLst>
        </pc:spChg>
        <pc:spChg chg="del">
          <ac:chgData name="이준석" userId="2fe7980a-e320-479b-a422-50df09a35d02" providerId="ADAL" clId="{5C53FCBD-044A-984A-9684-D19BA4C61C21}" dt="2021-04-28T11:20:12.511" v="3234" actId="478"/>
          <ac:spMkLst>
            <pc:docMk/>
            <pc:sldMk cId="2585496320" sldId="270"/>
            <ac:spMk id="8" creationId="{E3364024-212A-A042-A76A-1AB001286698}"/>
          </ac:spMkLst>
        </pc:spChg>
        <pc:spChg chg="add del mod">
          <ac:chgData name="이준석" userId="2fe7980a-e320-479b-a422-50df09a35d02" providerId="ADAL" clId="{5C53FCBD-044A-984A-9684-D19BA4C61C21}" dt="2021-04-28T11:20:20.627" v="3237"/>
          <ac:spMkLst>
            <pc:docMk/>
            <pc:sldMk cId="2585496320" sldId="270"/>
            <ac:spMk id="11" creationId="{F2DE9AFF-0242-1F47-8B56-59EEB695BBBF}"/>
          </ac:spMkLst>
        </pc:spChg>
        <pc:picChg chg="add del">
          <ac:chgData name="이준석" userId="2fe7980a-e320-479b-a422-50df09a35d02" providerId="ADAL" clId="{5C53FCBD-044A-984A-9684-D19BA4C61C21}" dt="2021-04-28T11:20:13.494" v="3235" actId="478"/>
          <ac:picMkLst>
            <pc:docMk/>
            <pc:sldMk cId="2585496320" sldId="270"/>
            <ac:picMk id="7" creationId="{0DAF4DBD-BA33-594C-93D5-3705F752A6B9}"/>
          </ac:picMkLst>
        </pc:picChg>
        <pc:picChg chg="add del">
          <ac:chgData name="이준석" userId="2fe7980a-e320-479b-a422-50df09a35d02" providerId="ADAL" clId="{5C53FCBD-044A-984A-9684-D19BA4C61C21}" dt="2021-04-28T11:20:14.835" v="3236" actId="478"/>
          <ac:picMkLst>
            <pc:docMk/>
            <pc:sldMk cId="2585496320" sldId="270"/>
            <ac:picMk id="10" creationId="{0907896C-8186-1447-B915-A2B95BD62593}"/>
          </ac:picMkLst>
        </pc:picChg>
        <pc:picChg chg="add mod">
          <ac:chgData name="이준석" userId="2fe7980a-e320-479b-a422-50df09a35d02" providerId="ADAL" clId="{5C53FCBD-044A-984A-9684-D19BA4C61C21}" dt="2021-04-28T11:22:48.528" v="3602" actId="1076"/>
          <ac:picMkLst>
            <pc:docMk/>
            <pc:sldMk cId="2585496320" sldId="270"/>
            <ac:picMk id="12" creationId="{FD453E39-2CAA-D340-B80E-89DEAC69402A}"/>
          </ac:picMkLst>
        </pc:picChg>
        <pc:picChg chg="add mod">
          <ac:chgData name="이준석" userId="2fe7980a-e320-479b-a422-50df09a35d02" providerId="ADAL" clId="{5C53FCBD-044A-984A-9684-D19BA4C61C21}" dt="2021-04-28T11:22:48.528" v="3602" actId="1076"/>
          <ac:picMkLst>
            <pc:docMk/>
            <pc:sldMk cId="2585496320" sldId="270"/>
            <ac:picMk id="13" creationId="{2589CADF-BE73-C945-BCCE-DBE0337EDD7B}"/>
          </ac:picMkLst>
        </pc:picChg>
        <pc:picChg chg="add mod">
          <ac:chgData name="이준석" userId="2fe7980a-e320-479b-a422-50df09a35d02" providerId="ADAL" clId="{5C53FCBD-044A-984A-9684-D19BA4C61C21}" dt="2021-04-28T11:22:48.528" v="3602" actId="1076"/>
          <ac:picMkLst>
            <pc:docMk/>
            <pc:sldMk cId="2585496320" sldId="270"/>
            <ac:picMk id="14" creationId="{F714CEF8-3188-9347-AB4E-C107817B512B}"/>
          </ac:picMkLst>
        </pc:picChg>
        <pc:picChg chg="add del">
          <ac:chgData name="이준석" userId="2fe7980a-e320-479b-a422-50df09a35d02" providerId="ADAL" clId="{5C53FCBD-044A-984A-9684-D19BA4C61C21}" dt="2021-04-28T11:23:25.921" v="3604"/>
          <ac:picMkLst>
            <pc:docMk/>
            <pc:sldMk cId="2585496320" sldId="270"/>
            <ac:picMk id="15" creationId="{E7CF3C26-372D-9745-A2D6-D2EA1101C379}"/>
          </ac:picMkLst>
        </pc:picChg>
      </pc:sldChg>
      <pc:sldChg chg="addSp delSp modSp add mod">
        <pc:chgData name="이준석" userId="2fe7980a-e320-479b-a422-50df09a35d02" providerId="ADAL" clId="{5C53FCBD-044A-984A-9684-D19BA4C61C21}" dt="2021-04-28T11:25:26.460" v="3746" actId="1076"/>
        <pc:sldMkLst>
          <pc:docMk/>
          <pc:sldMk cId="823801801" sldId="271"/>
        </pc:sldMkLst>
        <pc:spChg chg="del">
          <ac:chgData name="이준석" userId="2fe7980a-e320-479b-a422-50df09a35d02" providerId="ADAL" clId="{5C53FCBD-044A-984A-9684-D19BA4C61C21}" dt="2021-04-28T11:23:40.076" v="3609" actId="478"/>
          <ac:spMkLst>
            <pc:docMk/>
            <pc:sldMk cId="823801801" sldId="271"/>
            <ac:spMk id="4" creationId="{1288AF85-FB27-164C-B733-D649F9856FA6}"/>
          </ac:spMkLst>
        </pc:spChg>
        <pc:spChg chg="add del mod">
          <ac:chgData name="이준석" userId="2fe7980a-e320-479b-a422-50df09a35d02" providerId="ADAL" clId="{5C53FCBD-044A-984A-9684-D19BA4C61C21}" dt="2021-04-28T11:23:41.631" v="3610"/>
          <ac:spMkLst>
            <pc:docMk/>
            <pc:sldMk cId="823801801" sldId="271"/>
            <ac:spMk id="5" creationId="{4AD43467-37E5-B14F-9032-E244558DD731}"/>
          </ac:spMkLst>
        </pc:spChg>
        <pc:spChg chg="add mod">
          <ac:chgData name="이준석" userId="2fe7980a-e320-479b-a422-50df09a35d02" providerId="ADAL" clId="{5C53FCBD-044A-984A-9684-D19BA4C61C21}" dt="2021-04-28T11:24:52.055" v="3736" actId="14100"/>
          <ac:spMkLst>
            <pc:docMk/>
            <pc:sldMk cId="823801801" sldId="271"/>
            <ac:spMk id="7" creationId="{6793498B-B0E9-C448-A117-F07D9E81D8BE}"/>
          </ac:spMkLst>
        </pc:spChg>
        <pc:picChg chg="add mod">
          <ac:chgData name="이준석" userId="2fe7980a-e320-479b-a422-50df09a35d02" providerId="ADAL" clId="{5C53FCBD-044A-984A-9684-D19BA4C61C21}" dt="2021-04-28T11:25:26.460" v="3746" actId="1076"/>
          <ac:picMkLst>
            <pc:docMk/>
            <pc:sldMk cId="823801801" sldId="271"/>
            <ac:picMk id="8" creationId="{97F51195-B957-3A46-A084-A1118D8A3D3A}"/>
          </ac:picMkLst>
        </pc:picChg>
        <pc:picChg chg="add mod">
          <ac:chgData name="이준석" userId="2fe7980a-e320-479b-a422-50df09a35d02" providerId="ADAL" clId="{5C53FCBD-044A-984A-9684-D19BA4C61C21}" dt="2021-04-28T11:25:26.460" v="3746" actId="1076"/>
          <ac:picMkLst>
            <pc:docMk/>
            <pc:sldMk cId="823801801" sldId="271"/>
            <ac:picMk id="10" creationId="{9E2898A9-6058-0A4D-88F4-F5D5515329EE}"/>
          </ac:picMkLst>
        </pc:picChg>
        <pc:picChg chg="add mod">
          <ac:chgData name="이준석" userId="2fe7980a-e320-479b-a422-50df09a35d02" providerId="ADAL" clId="{5C53FCBD-044A-984A-9684-D19BA4C61C21}" dt="2021-04-28T11:25:26.460" v="3746" actId="1076"/>
          <ac:picMkLst>
            <pc:docMk/>
            <pc:sldMk cId="823801801" sldId="271"/>
            <ac:picMk id="11" creationId="{4EDD76BD-8549-EF40-8EFA-EF11311DC39F}"/>
          </ac:picMkLst>
        </pc:picChg>
        <pc:picChg chg="del">
          <ac:chgData name="이준석" userId="2fe7980a-e320-479b-a422-50df09a35d02" providerId="ADAL" clId="{5C53FCBD-044A-984A-9684-D19BA4C61C21}" dt="2021-04-28T11:23:35.957" v="3606" actId="478"/>
          <ac:picMkLst>
            <pc:docMk/>
            <pc:sldMk cId="823801801" sldId="271"/>
            <ac:picMk id="12" creationId="{FD453E39-2CAA-D340-B80E-89DEAC69402A}"/>
          </ac:picMkLst>
        </pc:picChg>
        <pc:picChg chg="del">
          <ac:chgData name="이준석" userId="2fe7980a-e320-479b-a422-50df09a35d02" providerId="ADAL" clId="{5C53FCBD-044A-984A-9684-D19BA4C61C21}" dt="2021-04-28T11:23:38.457" v="3608" actId="478"/>
          <ac:picMkLst>
            <pc:docMk/>
            <pc:sldMk cId="823801801" sldId="271"/>
            <ac:picMk id="13" creationId="{2589CADF-BE73-C945-BCCE-DBE0337EDD7B}"/>
          </ac:picMkLst>
        </pc:picChg>
        <pc:picChg chg="del">
          <ac:chgData name="이준석" userId="2fe7980a-e320-479b-a422-50df09a35d02" providerId="ADAL" clId="{5C53FCBD-044A-984A-9684-D19BA4C61C21}" dt="2021-04-28T11:23:37.304" v="3607" actId="478"/>
          <ac:picMkLst>
            <pc:docMk/>
            <pc:sldMk cId="823801801" sldId="271"/>
            <ac:picMk id="14" creationId="{F714CEF8-3188-9347-AB4E-C107817B512B}"/>
          </ac:picMkLst>
        </pc:picChg>
      </pc:sldChg>
      <pc:sldChg chg="addSp delSp modSp add mod ord">
        <pc:chgData name="이준석" userId="2fe7980a-e320-479b-a422-50df09a35d02" providerId="ADAL" clId="{5C53FCBD-044A-984A-9684-D19BA4C61C21}" dt="2021-04-28T11:27:20.745" v="3934"/>
        <pc:sldMkLst>
          <pc:docMk/>
          <pc:sldMk cId="1104058182" sldId="272"/>
        </pc:sldMkLst>
        <pc:spChg chg="mod">
          <ac:chgData name="이준석" userId="2fe7980a-e320-479b-a422-50df09a35d02" providerId="ADAL" clId="{5C53FCBD-044A-984A-9684-D19BA4C61C21}" dt="2021-04-28T11:27:15.884" v="3932" actId="20577"/>
          <ac:spMkLst>
            <pc:docMk/>
            <pc:sldMk cId="1104058182" sldId="272"/>
            <ac:spMk id="2" creationId="{5CE6BF9D-1FD5-3448-B2AB-3640622E87B7}"/>
          </ac:spMkLst>
        </pc:spChg>
        <pc:spChg chg="mod">
          <ac:chgData name="이준석" userId="2fe7980a-e320-479b-a422-50df09a35d02" providerId="ADAL" clId="{5C53FCBD-044A-984A-9684-D19BA4C61C21}" dt="2021-04-28T11:27:08.382" v="3907" actId="20577"/>
          <ac:spMkLst>
            <pc:docMk/>
            <pc:sldMk cId="1104058182" sldId="272"/>
            <ac:spMk id="4" creationId="{1288AF85-FB27-164C-B733-D649F9856FA6}"/>
          </ac:spMkLst>
        </pc:spChg>
        <pc:spChg chg="add del mod">
          <ac:chgData name="이준석" userId="2fe7980a-e320-479b-a422-50df09a35d02" providerId="ADAL" clId="{5C53FCBD-044A-984A-9684-D19BA4C61C21}" dt="2021-04-28T11:26:13.316" v="3753"/>
          <ac:spMkLst>
            <pc:docMk/>
            <pc:sldMk cId="1104058182" sldId="272"/>
            <ac:spMk id="5" creationId="{5BB28C7D-7C42-2B4D-938F-5F265FF7398E}"/>
          </ac:spMkLst>
        </pc:spChg>
        <pc:spChg chg="add mod">
          <ac:chgData name="이준석" userId="2fe7980a-e320-479b-a422-50df09a35d02" providerId="ADAL" clId="{5C53FCBD-044A-984A-9684-D19BA4C61C21}" dt="2021-04-28T11:26:49.581" v="3761" actId="1076"/>
          <ac:spMkLst>
            <pc:docMk/>
            <pc:sldMk cId="1104058182" sldId="272"/>
            <ac:spMk id="9" creationId="{D850D8B8-9944-174B-B76B-D5578B98C42C}"/>
          </ac:spMkLst>
        </pc:spChg>
        <pc:spChg chg="add del mod">
          <ac:chgData name="이준석" userId="2fe7980a-e320-479b-a422-50df09a35d02" providerId="ADAL" clId="{5C53FCBD-044A-984A-9684-D19BA4C61C21}" dt="2021-04-28T11:27:20.745" v="3934"/>
          <ac:spMkLst>
            <pc:docMk/>
            <pc:sldMk cId="1104058182" sldId="272"/>
            <ac:spMk id="11" creationId="{E8BF4826-2BC7-5D4C-8608-264E63E3EB07}"/>
          </ac:spMkLst>
        </pc:spChg>
        <pc:picChg chg="del">
          <ac:chgData name="이준석" userId="2fe7980a-e320-479b-a422-50df09a35d02" providerId="ADAL" clId="{5C53FCBD-044A-984A-9684-D19BA4C61C21}" dt="2021-04-28T11:26:10.232" v="3750" actId="478"/>
          <ac:picMkLst>
            <pc:docMk/>
            <pc:sldMk cId="1104058182" sldId="272"/>
            <ac:picMk id="6" creationId="{92F05009-AE92-C746-AAF6-F83B264961C2}"/>
          </ac:picMkLst>
        </pc:picChg>
        <pc:picChg chg="add del">
          <ac:chgData name="이준석" userId="2fe7980a-e320-479b-a422-50df09a35d02" providerId="ADAL" clId="{5C53FCBD-044A-984A-9684-D19BA4C61C21}" dt="2021-04-28T11:26:12.160" v="3752"/>
          <ac:picMkLst>
            <pc:docMk/>
            <pc:sldMk cId="1104058182" sldId="272"/>
            <ac:picMk id="7" creationId="{480C9F37-C0EB-EA41-AC19-48EB4A19B1AF}"/>
          </ac:picMkLst>
        </pc:picChg>
        <pc:picChg chg="add mod">
          <ac:chgData name="이준석" userId="2fe7980a-e320-479b-a422-50df09a35d02" providerId="ADAL" clId="{5C53FCBD-044A-984A-9684-D19BA4C61C21}" dt="2021-04-28T11:26:49.581" v="3761" actId="1076"/>
          <ac:picMkLst>
            <pc:docMk/>
            <pc:sldMk cId="1104058182" sldId="272"/>
            <ac:picMk id="8" creationId="{DC7EEEC2-D963-EE41-8748-6AEC1097E60A}"/>
          </ac:picMkLst>
        </pc:picChg>
        <pc:picChg chg="add mod">
          <ac:chgData name="이준석" userId="2fe7980a-e320-479b-a422-50df09a35d02" providerId="ADAL" clId="{5C53FCBD-044A-984A-9684-D19BA4C61C21}" dt="2021-04-28T11:26:52.204" v="3762" actId="1076"/>
          <ac:picMkLst>
            <pc:docMk/>
            <pc:sldMk cId="1104058182" sldId="272"/>
            <ac:picMk id="10" creationId="{C3D6CDEE-0EC0-674D-B270-03BE13ED1674}"/>
          </ac:picMkLst>
        </pc:picChg>
      </pc:sldChg>
      <pc:sldChg chg="delSp modSp new mod">
        <pc:chgData name="이준석" userId="2fe7980a-e320-479b-a422-50df09a35d02" providerId="ADAL" clId="{5C53FCBD-044A-984A-9684-D19BA4C61C21}" dt="2021-04-28T11:27:41.666" v="3977" actId="478"/>
        <pc:sldMkLst>
          <pc:docMk/>
          <pc:sldMk cId="1748750896" sldId="273"/>
        </pc:sldMkLst>
        <pc:spChg chg="mod">
          <ac:chgData name="이준석" userId="2fe7980a-e320-479b-a422-50df09a35d02" providerId="ADAL" clId="{5C53FCBD-044A-984A-9684-D19BA4C61C21}" dt="2021-04-28T11:27:38.305" v="3976" actId="20577"/>
          <ac:spMkLst>
            <pc:docMk/>
            <pc:sldMk cId="1748750896" sldId="273"/>
            <ac:spMk id="2" creationId="{9CDD661A-7600-5148-B891-F129A94D204B}"/>
          </ac:spMkLst>
        </pc:spChg>
        <pc:spChg chg="del">
          <ac:chgData name="이준석" userId="2fe7980a-e320-479b-a422-50df09a35d02" providerId="ADAL" clId="{5C53FCBD-044A-984A-9684-D19BA4C61C21}" dt="2021-04-28T11:27:41.666" v="3977" actId="478"/>
          <ac:spMkLst>
            <pc:docMk/>
            <pc:sldMk cId="1748750896" sldId="273"/>
            <ac:spMk id="3" creationId="{65279474-B19D-774D-84D3-DEA96D44C48A}"/>
          </ac:spMkLst>
        </pc:spChg>
      </pc:sldChg>
      <pc:sldChg chg="delSp modSp new mod">
        <pc:chgData name="이준석" userId="2fe7980a-e320-479b-a422-50df09a35d02" providerId="ADAL" clId="{5C53FCBD-044A-984A-9684-D19BA4C61C21}" dt="2021-04-28T11:28:06.439" v="3993" actId="478"/>
        <pc:sldMkLst>
          <pc:docMk/>
          <pc:sldMk cId="4206553784" sldId="274"/>
        </pc:sldMkLst>
        <pc:spChg chg="mod">
          <ac:chgData name="이준석" userId="2fe7980a-e320-479b-a422-50df09a35d02" providerId="ADAL" clId="{5C53FCBD-044A-984A-9684-D19BA4C61C21}" dt="2021-04-28T11:28:03.074" v="3992" actId="20577"/>
          <ac:spMkLst>
            <pc:docMk/>
            <pc:sldMk cId="4206553784" sldId="274"/>
            <ac:spMk id="2" creationId="{5B03087A-33C1-CB43-BAC1-D0A2F7D0BFD2}"/>
          </ac:spMkLst>
        </pc:spChg>
        <pc:spChg chg="del">
          <ac:chgData name="이준석" userId="2fe7980a-e320-479b-a422-50df09a35d02" providerId="ADAL" clId="{5C53FCBD-044A-984A-9684-D19BA4C61C21}" dt="2021-04-28T11:28:06.439" v="3993" actId="478"/>
          <ac:spMkLst>
            <pc:docMk/>
            <pc:sldMk cId="4206553784" sldId="274"/>
            <ac:spMk id="3" creationId="{576A1947-6A2D-8C44-9715-994B8AA9AFD9}"/>
          </ac:spMkLst>
        </pc:spChg>
      </pc:sldChg>
      <pc:sldChg chg="addSp delSp modSp new mod">
        <pc:chgData name="이준석" userId="2fe7980a-e320-479b-a422-50df09a35d02" providerId="ADAL" clId="{5C53FCBD-044A-984A-9684-D19BA4C61C21}" dt="2021-04-28T11:45:12.184" v="4667" actId="20577"/>
        <pc:sldMkLst>
          <pc:docMk/>
          <pc:sldMk cId="2646338170" sldId="275"/>
        </pc:sldMkLst>
        <pc:spChg chg="mod">
          <ac:chgData name="이준석" userId="2fe7980a-e320-479b-a422-50df09a35d02" providerId="ADAL" clId="{5C53FCBD-044A-984A-9684-D19BA4C61C21}" dt="2021-04-28T11:29:08.974" v="4051" actId="20577"/>
          <ac:spMkLst>
            <pc:docMk/>
            <pc:sldMk cId="2646338170" sldId="275"/>
            <ac:spMk id="2" creationId="{2A14D5C1-3199-FF43-A372-7515764E4E71}"/>
          </ac:spMkLst>
        </pc:spChg>
        <pc:spChg chg="del">
          <ac:chgData name="이준석" userId="2fe7980a-e320-479b-a422-50df09a35d02" providerId="ADAL" clId="{5C53FCBD-044A-984A-9684-D19BA4C61C21}" dt="2021-04-28T11:29:25.081" v="4052"/>
          <ac:spMkLst>
            <pc:docMk/>
            <pc:sldMk cId="2646338170" sldId="275"/>
            <ac:spMk id="3" creationId="{70904FE7-AD44-6B40-89EA-42403EB6D390}"/>
          </ac:spMkLst>
        </pc:spChg>
        <pc:spChg chg="add mod">
          <ac:chgData name="이준석" userId="2fe7980a-e320-479b-a422-50df09a35d02" providerId="ADAL" clId="{5C53FCBD-044A-984A-9684-D19BA4C61C21}" dt="2021-04-28T11:45:12.184" v="4667" actId="20577"/>
          <ac:spMkLst>
            <pc:docMk/>
            <pc:sldMk cId="2646338170" sldId="275"/>
            <ac:spMk id="5" creationId="{EA53A7AE-AC97-7146-BEBE-C4EABA21748F}"/>
          </ac:spMkLst>
        </pc:spChg>
        <pc:picChg chg="add mod">
          <ac:chgData name="이준석" userId="2fe7980a-e320-479b-a422-50df09a35d02" providerId="ADAL" clId="{5C53FCBD-044A-984A-9684-D19BA4C61C21}" dt="2021-04-28T11:29:44.670" v="4058" actId="1076"/>
          <ac:picMkLst>
            <pc:docMk/>
            <pc:sldMk cId="2646338170" sldId="275"/>
            <ac:picMk id="4" creationId="{C12800CF-978B-FC48-BD85-A5D12E90107E}"/>
          </ac:picMkLst>
        </pc:picChg>
      </pc:sldChg>
      <pc:sldChg chg="addSp delSp modSp new mod">
        <pc:chgData name="이준석" userId="2fe7980a-e320-479b-a422-50df09a35d02" providerId="ADAL" clId="{5C53FCBD-044A-984A-9684-D19BA4C61C21}" dt="2021-04-28T11:49:31.052" v="4752" actId="1076"/>
        <pc:sldMkLst>
          <pc:docMk/>
          <pc:sldMk cId="3720819924" sldId="276"/>
        </pc:sldMkLst>
        <pc:spChg chg="mod">
          <ac:chgData name="이준석" userId="2fe7980a-e320-479b-a422-50df09a35d02" providerId="ADAL" clId="{5C53FCBD-044A-984A-9684-D19BA4C61C21}" dt="2021-04-28T11:32:17.191" v="4293" actId="20577"/>
          <ac:spMkLst>
            <pc:docMk/>
            <pc:sldMk cId="3720819924" sldId="276"/>
            <ac:spMk id="2" creationId="{AED47A30-47B3-5E43-A188-24B955F2AE91}"/>
          </ac:spMkLst>
        </pc:spChg>
        <pc:spChg chg="del">
          <ac:chgData name="이준석" userId="2fe7980a-e320-479b-a422-50df09a35d02" providerId="ADAL" clId="{5C53FCBD-044A-984A-9684-D19BA4C61C21}" dt="2021-04-28T11:32:32.739" v="4294"/>
          <ac:spMkLst>
            <pc:docMk/>
            <pc:sldMk cId="3720819924" sldId="276"/>
            <ac:spMk id="3" creationId="{88AFDDC8-074C-E540-81A0-E7102612EB24}"/>
          </ac:spMkLst>
        </pc:spChg>
        <pc:spChg chg="del">
          <ac:chgData name="이준석" userId="2fe7980a-e320-479b-a422-50df09a35d02" providerId="ADAL" clId="{5C53FCBD-044A-984A-9684-D19BA4C61C21}" dt="2021-04-28T11:32:45.347" v="4295"/>
          <ac:spMkLst>
            <pc:docMk/>
            <pc:sldMk cId="3720819924" sldId="276"/>
            <ac:spMk id="4" creationId="{350A957B-E80B-9141-8735-BD6A299A540A}"/>
          </ac:spMkLst>
        </pc:spChg>
        <pc:spChg chg="add del mod">
          <ac:chgData name="이준석" userId="2fe7980a-e320-479b-a422-50df09a35d02" providerId="ADAL" clId="{5C53FCBD-044A-984A-9684-D19BA4C61C21}" dt="2021-04-28T11:49:20.977" v="4748"/>
          <ac:spMkLst>
            <pc:docMk/>
            <pc:sldMk cId="3720819924" sldId="276"/>
            <ac:spMk id="8" creationId="{3C441FAB-714C-004D-A146-4677BDDB662C}"/>
          </ac:spMkLst>
        </pc:spChg>
        <pc:picChg chg="add del mod">
          <ac:chgData name="이준석" userId="2fe7980a-e320-479b-a422-50df09a35d02" providerId="ADAL" clId="{5C53FCBD-044A-984A-9684-D19BA4C61C21}" dt="2021-04-28T11:49:19.733" v="4747" actId="478"/>
          <ac:picMkLst>
            <pc:docMk/>
            <pc:sldMk cId="3720819924" sldId="276"/>
            <ac:picMk id="5" creationId="{BB318791-C31A-9D4F-BD7B-6D8D14FEE0C7}"/>
          </ac:picMkLst>
        </pc:picChg>
        <pc:picChg chg="add mod">
          <ac:chgData name="이준석" userId="2fe7980a-e320-479b-a422-50df09a35d02" providerId="ADAL" clId="{5C53FCBD-044A-984A-9684-D19BA4C61C21}" dt="2021-04-28T11:32:51.789" v="4297" actId="1076"/>
          <ac:picMkLst>
            <pc:docMk/>
            <pc:sldMk cId="3720819924" sldId="276"/>
            <ac:picMk id="6" creationId="{3E02933A-5A42-C44D-81C3-4A81F385BD71}"/>
          </ac:picMkLst>
        </pc:picChg>
        <pc:picChg chg="add mod">
          <ac:chgData name="이준석" userId="2fe7980a-e320-479b-a422-50df09a35d02" providerId="ADAL" clId="{5C53FCBD-044A-984A-9684-D19BA4C61C21}" dt="2021-04-28T11:49:31.052" v="4752" actId="1076"/>
          <ac:picMkLst>
            <pc:docMk/>
            <pc:sldMk cId="3720819924" sldId="276"/>
            <ac:picMk id="9" creationId="{BFA54249-5195-F04C-9C1D-577812021EDC}"/>
          </ac:picMkLst>
        </pc:picChg>
      </pc:sldChg>
      <pc:sldChg chg="addSp delSp modSp add mod">
        <pc:chgData name="이준석" userId="2fe7980a-e320-479b-a422-50df09a35d02" providerId="ADAL" clId="{5C53FCBD-044A-984A-9684-D19BA4C61C21}" dt="2021-04-28T11:33:58.095" v="4307" actId="1076"/>
        <pc:sldMkLst>
          <pc:docMk/>
          <pc:sldMk cId="2118909991" sldId="277"/>
        </pc:sldMkLst>
        <pc:spChg chg="add del mod">
          <ac:chgData name="이준석" userId="2fe7980a-e320-479b-a422-50df09a35d02" providerId="ADAL" clId="{5C53FCBD-044A-984A-9684-D19BA4C61C21}" dt="2021-04-28T11:33:34.513" v="4303"/>
          <ac:spMkLst>
            <pc:docMk/>
            <pc:sldMk cId="2118909991" sldId="277"/>
            <ac:spMk id="4" creationId="{398A8ECA-C198-984A-8A36-77F02B62D925}"/>
          </ac:spMkLst>
        </pc:spChg>
        <pc:spChg chg="add del mod">
          <ac:chgData name="이준석" userId="2fe7980a-e320-479b-a422-50df09a35d02" providerId="ADAL" clId="{5C53FCBD-044A-984A-9684-D19BA4C61C21}" dt="2021-04-28T11:33:46.352" v="4304"/>
          <ac:spMkLst>
            <pc:docMk/>
            <pc:sldMk cId="2118909991" sldId="277"/>
            <ac:spMk id="8" creationId="{706D8080-5897-2B4D-B3B0-8FE84E2FA072}"/>
          </ac:spMkLst>
        </pc:spChg>
        <pc:picChg chg="del">
          <ac:chgData name="이준석" userId="2fe7980a-e320-479b-a422-50df09a35d02" providerId="ADAL" clId="{5C53FCBD-044A-984A-9684-D19BA4C61C21}" dt="2021-04-28T11:33:02.721" v="4299" actId="478"/>
          <ac:picMkLst>
            <pc:docMk/>
            <pc:sldMk cId="2118909991" sldId="277"/>
            <ac:picMk id="5" creationId="{BB318791-C31A-9D4F-BD7B-6D8D14FEE0C7}"/>
          </ac:picMkLst>
        </pc:picChg>
        <pc:picChg chg="del">
          <ac:chgData name="이준석" userId="2fe7980a-e320-479b-a422-50df09a35d02" providerId="ADAL" clId="{5C53FCBD-044A-984A-9684-D19BA4C61C21}" dt="2021-04-28T11:33:03.614" v="4300" actId="478"/>
          <ac:picMkLst>
            <pc:docMk/>
            <pc:sldMk cId="2118909991" sldId="277"/>
            <ac:picMk id="6" creationId="{3E02933A-5A42-C44D-81C3-4A81F385BD71}"/>
          </ac:picMkLst>
        </pc:picChg>
        <pc:picChg chg="add del mod">
          <ac:chgData name="이준석" userId="2fe7980a-e320-479b-a422-50df09a35d02" providerId="ADAL" clId="{5C53FCBD-044A-984A-9684-D19BA4C61C21}" dt="2021-04-28T11:33:21.980" v="4302"/>
          <ac:picMkLst>
            <pc:docMk/>
            <pc:sldMk cId="2118909991" sldId="277"/>
            <ac:picMk id="9" creationId="{ABCA04E0-1263-7345-99C9-22177BF6F05F}"/>
          </ac:picMkLst>
        </pc:picChg>
        <pc:picChg chg="add mod">
          <ac:chgData name="이준석" userId="2fe7980a-e320-479b-a422-50df09a35d02" providerId="ADAL" clId="{5C53FCBD-044A-984A-9684-D19BA4C61C21}" dt="2021-04-28T11:33:58.095" v="4307" actId="1076"/>
          <ac:picMkLst>
            <pc:docMk/>
            <pc:sldMk cId="2118909991" sldId="277"/>
            <ac:picMk id="10" creationId="{49D9B411-D3A6-8245-9C28-49BD97DEE25B}"/>
          </ac:picMkLst>
        </pc:picChg>
        <pc:picChg chg="add mod">
          <ac:chgData name="이준석" userId="2fe7980a-e320-479b-a422-50df09a35d02" providerId="ADAL" clId="{5C53FCBD-044A-984A-9684-D19BA4C61C21}" dt="2021-04-28T11:33:58.095" v="4307" actId="1076"/>
          <ac:picMkLst>
            <pc:docMk/>
            <pc:sldMk cId="2118909991" sldId="277"/>
            <ac:picMk id="11" creationId="{E2EC45C7-FC2C-6F42-B0E2-151BCB9104CD}"/>
          </ac:picMkLst>
        </pc:picChg>
      </pc:sldChg>
      <pc:sldChg chg="addSp delSp modSp add mod">
        <pc:chgData name="이준석" userId="2fe7980a-e320-479b-a422-50df09a35d02" providerId="ADAL" clId="{5C53FCBD-044A-984A-9684-D19BA4C61C21}" dt="2021-04-28T11:34:46.661" v="4315" actId="1076"/>
        <pc:sldMkLst>
          <pc:docMk/>
          <pc:sldMk cId="2586065596" sldId="278"/>
        </pc:sldMkLst>
        <pc:spChg chg="add del mod">
          <ac:chgData name="이준석" userId="2fe7980a-e320-479b-a422-50df09a35d02" providerId="ADAL" clId="{5C53FCBD-044A-984A-9684-D19BA4C61C21}" dt="2021-04-28T11:34:25.460" v="4311"/>
          <ac:spMkLst>
            <pc:docMk/>
            <pc:sldMk cId="2586065596" sldId="278"/>
            <ac:spMk id="4" creationId="{4599B0E6-869F-DF41-BEC7-2833165940D3}"/>
          </ac:spMkLst>
        </pc:spChg>
        <pc:spChg chg="add del mod">
          <ac:chgData name="이준석" userId="2fe7980a-e320-479b-a422-50df09a35d02" providerId="ADAL" clId="{5C53FCBD-044A-984A-9684-D19BA4C61C21}" dt="2021-04-28T11:34:38.578" v="4312"/>
          <ac:spMkLst>
            <pc:docMk/>
            <pc:sldMk cId="2586065596" sldId="278"/>
            <ac:spMk id="6" creationId="{39242056-66A6-EC44-9C12-124BF8AC6680}"/>
          </ac:spMkLst>
        </pc:spChg>
        <pc:picChg chg="add mod">
          <ac:chgData name="이준석" userId="2fe7980a-e320-479b-a422-50df09a35d02" providerId="ADAL" clId="{5C53FCBD-044A-984A-9684-D19BA4C61C21}" dt="2021-04-28T11:34:44.427" v="4314" actId="1076"/>
          <ac:picMkLst>
            <pc:docMk/>
            <pc:sldMk cId="2586065596" sldId="278"/>
            <ac:picMk id="7" creationId="{DF8B91AC-D583-704C-B4F9-8616E63662EE}"/>
          </ac:picMkLst>
        </pc:picChg>
        <pc:picChg chg="add mod">
          <ac:chgData name="이준석" userId="2fe7980a-e320-479b-a422-50df09a35d02" providerId="ADAL" clId="{5C53FCBD-044A-984A-9684-D19BA4C61C21}" dt="2021-04-28T11:34:46.661" v="4315" actId="1076"/>
          <ac:picMkLst>
            <pc:docMk/>
            <pc:sldMk cId="2586065596" sldId="278"/>
            <ac:picMk id="8" creationId="{9782F2A8-1346-1D47-A9AB-D2AC32B27B75}"/>
          </ac:picMkLst>
        </pc:picChg>
        <pc:picChg chg="del">
          <ac:chgData name="이준석" userId="2fe7980a-e320-479b-a422-50df09a35d02" providerId="ADAL" clId="{5C53FCBD-044A-984A-9684-D19BA4C61C21}" dt="2021-04-28T11:34:03.885" v="4309" actId="478"/>
          <ac:picMkLst>
            <pc:docMk/>
            <pc:sldMk cId="2586065596" sldId="278"/>
            <ac:picMk id="10" creationId="{49D9B411-D3A6-8245-9C28-49BD97DEE25B}"/>
          </ac:picMkLst>
        </pc:picChg>
        <pc:picChg chg="del">
          <ac:chgData name="이준석" userId="2fe7980a-e320-479b-a422-50df09a35d02" providerId="ADAL" clId="{5C53FCBD-044A-984A-9684-D19BA4C61C21}" dt="2021-04-28T11:34:04.597" v="4310" actId="478"/>
          <ac:picMkLst>
            <pc:docMk/>
            <pc:sldMk cId="2586065596" sldId="278"/>
            <ac:picMk id="11" creationId="{E2EC45C7-FC2C-6F42-B0E2-151BCB9104CD}"/>
          </ac:picMkLst>
        </pc:picChg>
      </pc:sldChg>
      <pc:sldChg chg="add">
        <pc:chgData name="이준석" userId="2fe7980a-e320-479b-a422-50df09a35d02" providerId="ADAL" clId="{5C53FCBD-044A-984A-9684-D19BA4C61C21}" dt="2021-04-28T11:34:49.327" v="4316"/>
        <pc:sldMkLst>
          <pc:docMk/>
          <pc:sldMk cId="682792282" sldId="279"/>
        </pc:sldMkLst>
      </pc:sldChg>
      <pc:sldChg chg="addSp delSp modSp add mod">
        <pc:chgData name="이준석" userId="2fe7980a-e320-479b-a422-50df09a35d02" providerId="ADAL" clId="{5C53FCBD-044A-984A-9684-D19BA4C61C21}" dt="2021-04-28T11:36:22.920" v="4371" actId="1076"/>
        <pc:sldMkLst>
          <pc:docMk/>
          <pc:sldMk cId="530821702" sldId="280"/>
        </pc:sldMkLst>
        <pc:spChg chg="mod">
          <ac:chgData name="이준석" userId="2fe7980a-e320-479b-a422-50df09a35d02" providerId="ADAL" clId="{5C53FCBD-044A-984A-9684-D19BA4C61C21}" dt="2021-04-28T11:36:10.382" v="4368" actId="20577"/>
          <ac:spMkLst>
            <pc:docMk/>
            <pc:sldMk cId="530821702" sldId="280"/>
            <ac:spMk id="2" creationId="{AED47A30-47B3-5E43-A188-24B955F2AE91}"/>
          </ac:spMkLst>
        </pc:spChg>
        <pc:spChg chg="add del mod">
          <ac:chgData name="이준석" userId="2fe7980a-e320-479b-a422-50df09a35d02" providerId="ADAL" clId="{5C53FCBD-044A-984A-9684-D19BA4C61C21}" dt="2021-04-28T11:35:36.855" v="4339"/>
          <ac:spMkLst>
            <pc:docMk/>
            <pc:sldMk cId="530821702" sldId="280"/>
            <ac:spMk id="4" creationId="{3E543842-BE96-AD43-B966-CFDC4AE065D8}"/>
          </ac:spMkLst>
        </pc:spChg>
        <pc:spChg chg="add del mod">
          <ac:chgData name="이준석" userId="2fe7980a-e320-479b-a422-50df09a35d02" providerId="ADAL" clId="{5C53FCBD-044A-984A-9684-D19BA4C61C21}" dt="2021-04-28T11:36:18.751" v="4369"/>
          <ac:spMkLst>
            <pc:docMk/>
            <pc:sldMk cId="530821702" sldId="280"/>
            <ac:spMk id="6" creationId="{5D4DD7D3-2132-064E-BA5F-FC2E8B6DAF7D}"/>
          </ac:spMkLst>
        </pc:spChg>
        <pc:picChg chg="del">
          <ac:chgData name="이준석" userId="2fe7980a-e320-479b-a422-50df09a35d02" providerId="ADAL" clId="{5C53FCBD-044A-984A-9684-D19BA4C61C21}" dt="2021-04-28T11:35:22.645" v="4337" actId="478"/>
          <ac:picMkLst>
            <pc:docMk/>
            <pc:sldMk cId="530821702" sldId="280"/>
            <ac:picMk id="7" creationId="{DF8B91AC-D583-704C-B4F9-8616E63662EE}"/>
          </ac:picMkLst>
        </pc:picChg>
        <pc:picChg chg="del">
          <ac:chgData name="이준석" userId="2fe7980a-e320-479b-a422-50df09a35d02" providerId="ADAL" clId="{5C53FCBD-044A-984A-9684-D19BA4C61C21}" dt="2021-04-28T11:35:23.177" v="4338" actId="478"/>
          <ac:picMkLst>
            <pc:docMk/>
            <pc:sldMk cId="530821702" sldId="280"/>
            <ac:picMk id="8" creationId="{9782F2A8-1346-1D47-A9AB-D2AC32B27B75}"/>
          </ac:picMkLst>
        </pc:picChg>
        <pc:picChg chg="add mod">
          <ac:chgData name="이준석" userId="2fe7980a-e320-479b-a422-50df09a35d02" providerId="ADAL" clId="{5C53FCBD-044A-984A-9684-D19BA4C61C21}" dt="2021-04-28T11:35:36.855" v="4339"/>
          <ac:picMkLst>
            <pc:docMk/>
            <pc:sldMk cId="530821702" sldId="280"/>
            <ac:picMk id="9" creationId="{0065FF2E-FD01-E441-B099-F244E1A3FAFD}"/>
          </ac:picMkLst>
        </pc:picChg>
        <pc:picChg chg="add mod">
          <ac:chgData name="이준석" userId="2fe7980a-e320-479b-a422-50df09a35d02" providerId="ADAL" clId="{5C53FCBD-044A-984A-9684-D19BA4C61C21}" dt="2021-04-28T11:36:22.920" v="4371" actId="1076"/>
          <ac:picMkLst>
            <pc:docMk/>
            <pc:sldMk cId="530821702" sldId="280"/>
            <ac:picMk id="10" creationId="{685E0800-ED51-0E47-AB33-32EC3CF6A2FB}"/>
          </ac:picMkLst>
        </pc:picChg>
      </pc:sldChg>
      <pc:sldChg chg="addSp delSp modSp add mod">
        <pc:chgData name="이준석" userId="2fe7980a-e320-479b-a422-50df09a35d02" providerId="ADAL" clId="{5C53FCBD-044A-984A-9684-D19BA4C61C21}" dt="2021-04-28T11:37:14.195" v="4391" actId="1076"/>
        <pc:sldMkLst>
          <pc:docMk/>
          <pc:sldMk cId="848766921" sldId="281"/>
        </pc:sldMkLst>
        <pc:spChg chg="mod">
          <ac:chgData name="이준석" userId="2fe7980a-e320-479b-a422-50df09a35d02" providerId="ADAL" clId="{5C53FCBD-044A-984A-9684-D19BA4C61C21}" dt="2021-04-28T11:36:39.943" v="4387" actId="20577"/>
          <ac:spMkLst>
            <pc:docMk/>
            <pc:sldMk cId="848766921" sldId="281"/>
            <ac:spMk id="2" creationId="{AED47A30-47B3-5E43-A188-24B955F2AE91}"/>
          </ac:spMkLst>
        </pc:spChg>
        <pc:spChg chg="add del mod">
          <ac:chgData name="이준석" userId="2fe7980a-e320-479b-a422-50df09a35d02" providerId="ADAL" clId="{5C53FCBD-044A-984A-9684-D19BA4C61C21}" dt="2021-04-28T11:36:51.424" v="4388"/>
          <ac:spMkLst>
            <pc:docMk/>
            <pc:sldMk cId="848766921" sldId="281"/>
            <ac:spMk id="4" creationId="{1C2B9C25-F034-FD4D-8E26-E29A5F03BD2E}"/>
          </ac:spMkLst>
        </pc:spChg>
        <pc:spChg chg="add del mod">
          <ac:chgData name="이준석" userId="2fe7980a-e320-479b-a422-50df09a35d02" providerId="ADAL" clId="{5C53FCBD-044A-984A-9684-D19BA4C61C21}" dt="2021-04-28T11:37:08.454" v="4389" actId="478"/>
          <ac:spMkLst>
            <pc:docMk/>
            <pc:sldMk cId="848766921" sldId="281"/>
            <ac:spMk id="6" creationId="{311A47AF-7024-9143-BDC0-1879F3E77860}"/>
          </ac:spMkLst>
        </pc:spChg>
        <pc:picChg chg="add mod">
          <ac:chgData name="이준석" userId="2fe7980a-e320-479b-a422-50df09a35d02" providerId="ADAL" clId="{5C53FCBD-044A-984A-9684-D19BA4C61C21}" dt="2021-04-28T11:37:14.195" v="4391" actId="1076"/>
          <ac:picMkLst>
            <pc:docMk/>
            <pc:sldMk cId="848766921" sldId="281"/>
            <ac:picMk id="7" creationId="{A4696B9F-EA29-6948-8A1E-48715C0FAD47}"/>
          </ac:picMkLst>
        </pc:picChg>
        <pc:picChg chg="del">
          <ac:chgData name="이준석" userId="2fe7980a-e320-479b-a422-50df09a35d02" providerId="ADAL" clId="{5C53FCBD-044A-984A-9684-D19BA4C61C21}" dt="2021-04-28T11:36:32.461" v="4373" actId="478"/>
          <ac:picMkLst>
            <pc:docMk/>
            <pc:sldMk cId="848766921" sldId="281"/>
            <ac:picMk id="9" creationId="{0065FF2E-FD01-E441-B099-F244E1A3FAFD}"/>
          </ac:picMkLst>
        </pc:picChg>
        <pc:picChg chg="del">
          <ac:chgData name="이준석" userId="2fe7980a-e320-479b-a422-50df09a35d02" providerId="ADAL" clId="{5C53FCBD-044A-984A-9684-D19BA4C61C21}" dt="2021-04-28T11:36:33.183" v="4374" actId="478"/>
          <ac:picMkLst>
            <pc:docMk/>
            <pc:sldMk cId="848766921" sldId="281"/>
            <ac:picMk id="10" creationId="{685E0800-ED51-0E47-AB33-32EC3CF6A2FB}"/>
          </ac:picMkLst>
        </pc:picChg>
      </pc:sldChg>
      <pc:sldChg chg="addSp delSp modSp add del mod">
        <pc:chgData name="이준석" userId="2fe7980a-e320-479b-a422-50df09a35d02" providerId="ADAL" clId="{5C53FCBD-044A-984A-9684-D19BA4C61C21}" dt="2021-04-28T11:37:27.319" v="4394" actId="2696"/>
        <pc:sldMkLst>
          <pc:docMk/>
          <pc:sldMk cId="1710967618" sldId="282"/>
        </pc:sldMkLst>
        <pc:spChg chg="add mod">
          <ac:chgData name="이준석" userId="2fe7980a-e320-479b-a422-50df09a35d02" providerId="ADAL" clId="{5C53FCBD-044A-984A-9684-D19BA4C61C21}" dt="2021-04-28T11:37:18.739" v="4393" actId="478"/>
          <ac:spMkLst>
            <pc:docMk/>
            <pc:sldMk cId="1710967618" sldId="282"/>
            <ac:spMk id="4" creationId="{FB7AD59E-31D1-0548-B0FA-85297B73D402}"/>
          </ac:spMkLst>
        </pc:spChg>
        <pc:picChg chg="del">
          <ac:chgData name="이준석" userId="2fe7980a-e320-479b-a422-50df09a35d02" providerId="ADAL" clId="{5C53FCBD-044A-984A-9684-D19BA4C61C21}" dt="2021-04-28T11:37:18.739" v="4393" actId="478"/>
          <ac:picMkLst>
            <pc:docMk/>
            <pc:sldMk cId="1710967618" sldId="282"/>
            <ac:picMk id="7" creationId="{A4696B9F-EA29-6948-8A1E-48715C0FAD47}"/>
          </ac:picMkLst>
        </pc:picChg>
      </pc:sldChg>
      <pc:sldChg chg="addSp delSp modSp add mod ord">
        <pc:chgData name="이준석" userId="2fe7980a-e320-479b-a422-50df09a35d02" providerId="ADAL" clId="{5C53FCBD-044A-984A-9684-D19BA4C61C21}" dt="2021-04-28T11:38:47.714" v="4425"/>
        <pc:sldMkLst>
          <pc:docMk/>
          <pc:sldMk cId="3868814658" sldId="282"/>
        </pc:sldMkLst>
        <pc:spChg chg="mod">
          <ac:chgData name="이준석" userId="2fe7980a-e320-479b-a422-50df09a35d02" providerId="ADAL" clId="{5C53FCBD-044A-984A-9684-D19BA4C61C21}" dt="2021-04-28T11:38:08.758" v="4423" actId="20577"/>
          <ac:spMkLst>
            <pc:docMk/>
            <pc:sldMk cId="3868814658" sldId="282"/>
            <ac:spMk id="2" creationId="{AED47A30-47B3-5E43-A188-24B955F2AE91}"/>
          </ac:spMkLst>
        </pc:spChg>
        <pc:spChg chg="add del mod">
          <ac:chgData name="이준석" userId="2fe7980a-e320-479b-a422-50df09a35d02" providerId="ADAL" clId="{5C53FCBD-044A-984A-9684-D19BA4C61C21}" dt="2021-04-28T11:38:30.793" v="4424"/>
          <ac:spMkLst>
            <pc:docMk/>
            <pc:sldMk cId="3868814658" sldId="282"/>
            <ac:spMk id="4" creationId="{05735D0B-0CA2-F145-91DC-937670114799}"/>
          </ac:spMkLst>
        </pc:spChg>
        <pc:spChg chg="add del mod">
          <ac:chgData name="이준석" userId="2fe7980a-e320-479b-a422-50df09a35d02" providerId="ADAL" clId="{5C53FCBD-044A-984A-9684-D19BA4C61C21}" dt="2021-04-28T11:38:47.714" v="4425"/>
          <ac:spMkLst>
            <pc:docMk/>
            <pc:sldMk cId="3868814658" sldId="282"/>
            <ac:spMk id="6" creationId="{E579E757-042F-D145-94A7-384ED994D3BD}"/>
          </ac:spMkLst>
        </pc:spChg>
        <pc:picChg chg="add mod">
          <ac:chgData name="이준석" userId="2fe7980a-e320-479b-a422-50df09a35d02" providerId="ADAL" clId="{5C53FCBD-044A-984A-9684-D19BA4C61C21}" dt="2021-04-28T11:38:30.793" v="4424"/>
          <ac:picMkLst>
            <pc:docMk/>
            <pc:sldMk cId="3868814658" sldId="282"/>
            <ac:picMk id="7" creationId="{E051FF77-BDC7-574C-9DE8-38F1E53B4E3A}"/>
          </ac:picMkLst>
        </pc:picChg>
        <pc:picChg chg="add mod">
          <ac:chgData name="이준석" userId="2fe7980a-e320-479b-a422-50df09a35d02" providerId="ADAL" clId="{5C53FCBD-044A-984A-9684-D19BA4C61C21}" dt="2021-04-28T11:38:47.714" v="4425"/>
          <ac:picMkLst>
            <pc:docMk/>
            <pc:sldMk cId="3868814658" sldId="282"/>
            <ac:picMk id="8" creationId="{58981863-A786-C941-AE60-1FF4C1D3E8D5}"/>
          </ac:picMkLst>
        </pc:picChg>
        <pc:picChg chg="del">
          <ac:chgData name="이준석" userId="2fe7980a-e320-479b-a422-50df09a35d02" providerId="ADAL" clId="{5C53FCBD-044A-984A-9684-D19BA4C61C21}" dt="2021-04-28T11:37:35.326" v="4397" actId="478"/>
          <ac:picMkLst>
            <pc:docMk/>
            <pc:sldMk cId="3868814658" sldId="282"/>
            <ac:picMk id="9" creationId="{0065FF2E-FD01-E441-B099-F244E1A3FAFD}"/>
          </ac:picMkLst>
        </pc:picChg>
        <pc:picChg chg="del">
          <ac:chgData name="이준석" userId="2fe7980a-e320-479b-a422-50df09a35d02" providerId="ADAL" clId="{5C53FCBD-044A-984A-9684-D19BA4C61C21}" dt="2021-04-28T11:37:36.202" v="4398" actId="478"/>
          <ac:picMkLst>
            <pc:docMk/>
            <pc:sldMk cId="3868814658" sldId="282"/>
            <ac:picMk id="10" creationId="{685E0800-ED51-0E47-AB33-32EC3CF6A2FB}"/>
          </ac:picMkLst>
        </pc:picChg>
      </pc:sldChg>
      <pc:sldChg chg="addSp delSp modSp add mod">
        <pc:chgData name="이준석" userId="2fe7980a-e320-479b-a422-50df09a35d02" providerId="ADAL" clId="{5C53FCBD-044A-984A-9684-D19BA4C61C21}" dt="2021-04-28T11:40:23.350" v="4452" actId="478"/>
        <pc:sldMkLst>
          <pc:docMk/>
          <pc:sldMk cId="192986540" sldId="283"/>
        </pc:sldMkLst>
        <pc:spChg chg="mod">
          <ac:chgData name="이준석" userId="2fe7980a-e320-479b-a422-50df09a35d02" providerId="ADAL" clId="{5C53FCBD-044A-984A-9684-D19BA4C61C21}" dt="2021-04-28T11:39:28.611" v="4443" actId="20577"/>
          <ac:spMkLst>
            <pc:docMk/>
            <pc:sldMk cId="192986540" sldId="283"/>
            <ac:spMk id="2" creationId="{AED47A30-47B3-5E43-A188-24B955F2AE91}"/>
          </ac:spMkLst>
        </pc:spChg>
        <pc:spChg chg="add del mod">
          <ac:chgData name="이준석" userId="2fe7980a-e320-479b-a422-50df09a35d02" providerId="ADAL" clId="{5C53FCBD-044A-984A-9684-D19BA4C61C21}" dt="2021-04-28T11:39:53.292" v="4445"/>
          <ac:spMkLst>
            <pc:docMk/>
            <pc:sldMk cId="192986540" sldId="283"/>
            <ac:spMk id="4" creationId="{9713196B-52CE-CC45-8875-1BF457FD500D}"/>
          </ac:spMkLst>
        </pc:spChg>
        <pc:spChg chg="add del mod">
          <ac:chgData name="이준석" userId="2fe7980a-e320-479b-a422-50df09a35d02" providerId="ADAL" clId="{5C53FCBD-044A-984A-9684-D19BA4C61C21}" dt="2021-04-28T11:40:04.842" v="4447"/>
          <ac:spMkLst>
            <pc:docMk/>
            <pc:sldMk cId="192986540" sldId="283"/>
            <ac:spMk id="9" creationId="{4DED547E-6625-E147-B7B2-568652D8B4F0}"/>
          </ac:spMkLst>
        </pc:spChg>
        <pc:picChg chg="add mod">
          <ac:chgData name="이준석" userId="2fe7980a-e320-479b-a422-50df09a35d02" providerId="ADAL" clId="{5C53FCBD-044A-984A-9684-D19BA4C61C21}" dt="2021-04-28T11:40:12.661" v="4449" actId="1076"/>
          <ac:picMkLst>
            <pc:docMk/>
            <pc:sldMk cId="192986540" sldId="283"/>
            <ac:picMk id="5" creationId="{CF48CB6E-E0F6-2646-AA88-3CFA2AA08828}"/>
          </ac:picMkLst>
        </pc:picChg>
        <pc:picChg chg="del">
          <ac:chgData name="이준석" userId="2fe7980a-e320-479b-a422-50df09a35d02" providerId="ADAL" clId="{5C53FCBD-044A-984A-9684-D19BA4C61C21}" dt="2021-04-28T11:39:51.793" v="4444" actId="478"/>
          <ac:picMkLst>
            <pc:docMk/>
            <pc:sldMk cId="192986540" sldId="283"/>
            <ac:picMk id="7" creationId="{E051FF77-BDC7-574C-9DE8-38F1E53B4E3A}"/>
          </ac:picMkLst>
        </pc:picChg>
        <pc:picChg chg="del">
          <ac:chgData name="이준석" userId="2fe7980a-e320-479b-a422-50df09a35d02" providerId="ADAL" clId="{5C53FCBD-044A-984A-9684-D19BA4C61C21}" dt="2021-04-28T11:40:03.349" v="4446" actId="478"/>
          <ac:picMkLst>
            <pc:docMk/>
            <pc:sldMk cId="192986540" sldId="283"/>
            <ac:picMk id="8" creationId="{58981863-A786-C941-AE60-1FF4C1D3E8D5}"/>
          </ac:picMkLst>
        </pc:picChg>
        <pc:picChg chg="add mod">
          <ac:chgData name="이준석" userId="2fe7980a-e320-479b-a422-50df09a35d02" providerId="ADAL" clId="{5C53FCBD-044A-984A-9684-D19BA4C61C21}" dt="2021-04-28T11:40:14.055" v="4450" actId="1076"/>
          <ac:picMkLst>
            <pc:docMk/>
            <pc:sldMk cId="192986540" sldId="283"/>
            <ac:picMk id="10" creationId="{E8AC5C36-60BD-0E45-9D00-3B0DFE7F5E4B}"/>
          </ac:picMkLst>
        </pc:picChg>
        <pc:picChg chg="add del">
          <ac:chgData name="이준석" userId="2fe7980a-e320-479b-a422-50df09a35d02" providerId="ADAL" clId="{5C53FCBD-044A-984A-9684-D19BA4C61C21}" dt="2021-04-28T11:40:23.350" v="4452" actId="478"/>
          <ac:picMkLst>
            <pc:docMk/>
            <pc:sldMk cId="192986540" sldId="283"/>
            <ac:picMk id="11" creationId="{0B09587D-2C38-584D-BB0C-95B5C9D0B938}"/>
          </ac:picMkLst>
        </pc:picChg>
      </pc:sldChg>
      <pc:sldChg chg="addSp delSp modSp add mod">
        <pc:chgData name="이준석" userId="2fe7980a-e320-479b-a422-50df09a35d02" providerId="ADAL" clId="{5C53FCBD-044A-984A-9684-D19BA4C61C21}" dt="2021-04-28T11:42:26.190" v="4482" actId="1076"/>
        <pc:sldMkLst>
          <pc:docMk/>
          <pc:sldMk cId="4047725905" sldId="284"/>
        </pc:sldMkLst>
        <pc:spChg chg="mod">
          <ac:chgData name="이준석" userId="2fe7980a-e320-479b-a422-50df09a35d02" providerId="ADAL" clId="{5C53FCBD-044A-984A-9684-D19BA4C61C21}" dt="2021-04-28T11:40:31.912" v="4458" actId="20577"/>
          <ac:spMkLst>
            <pc:docMk/>
            <pc:sldMk cId="4047725905" sldId="284"/>
            <ac:spMk id="2" creationId="{AED47A30-47B3-5E43-A188-24B955F2AE91}"/>
          </ac:spMkLst>
        </pc:spChg>
        <pc:spChg chg="add del mod">
          <ac:chgData name="이준석" userId="2fe7980a-e320-479b-a422-50df09a35d02" providerId="ADAL" clId="{5C53FCBD-044A-984A-9684-D19BA4C61C21}" dt="2021-04-28T11:41:06.806" v="4460"/>
          <ac:spMkLst>
            <pc:docMk/>
            <pc:sldMk cId="4047725905" sldId="284"/>
            <ac:spMk id="4" creationId="{C45EE113-F190-884C-B523-10B34FB33CA8}"/>
          </ac:spMkLst>
        </pc:spChg>
        <pc:spChg chg="add del mod">
          <ac:chgData name="이준석" userId="2fe7980a-e320-479b-a422-50df09a35d02" providerId="ADAL" clId="{5C53FCBD-044A-984A-9684-D19BA4C61C21}" dt="2021-04-28T11:41:23.072" v="4462"/>
          <ac:spMkLst>
            <pc:docMk/>
            <pc:sldMk cId="4047725905" sldId="284"/>
            <ac:spMk id="8" creationId="{FC7C31F9-85F6-7542-B9B0-CF11F8CBE141}"/>
          </ac:spMkLst>
        </pc:spChg>
        <pc:picChg chg="del">
          <ac:chgData name="이준석" userId="2fe7980a-e320-479b-a422-50df09a35d02" providerId="ADAL" clId="{5C53FCBD-044A-984A-9684-D19BA4C61C21}" dt="2021-04-28T11:41:05.112" v="4459" actId="478"/>
          <ac:picMkLst>
            <pc:docMk/>
            <pc:sldMk cId="4047725905" sldId="284"/>
            <ac:picMk id="5" creationId="{CF48CB6E-E0F6-2646-AA88-3CFA2AA08828}"/>
          </ac:picMkLst>
        </pc:picChg>
        <pc:picChg chg="add mod">
          <ac:chgData name="이준석" userId="2fe7980a-e320-479b-a422-50df09a35d02" providerId="ADAL" clId="{5C53FCBD-044A-984A-9684-D19BA4C61C21}" dt="2021-04-28T11:42:26.190" v="4482" actId="1076"/>
          <ac:picMkLst>
            <pc:docMk/>
            <pc:sldMk cId="4047725905" sldId="284"/>
            <ac:picMk id="6" creationId="{B6216025-70D6-F949-AF2D-11A78B05EA9A}"/>
          </ac:picMkLst>
        </pc:picChg>
        <pc:picChg chg="add mod">
          <ac:chgData name="이준석" userId="2fe7980a-e320-479b-a422-50df09a35d02" providerId="ADAL" clId="{5C53FCBD-044A-984A-9684-D19BA4C61C21}" dt="2021-04-28T11:42:24.164" v="4481" actId="1076"/>
          <ac:picMkLst>
            <pc:docMk/>
            <pc:sldMk cId="4047725905" sldId="284"/>
            <ac:picMk id="9" creationId="{36345B6D-4E7F-F84B-86FF-8DBA20391CF7}"/>
          </ac:picMkLst>
        </pc:picChg>
        <pc:picChg chg="del">
          <ac:chgData name="이준석" userId="2fe7980a-e320-479b-a422-50df09a35d02" providerId="ADAL" clId="{5C53FCBD-044A-984A-9684-D19BA4C61C21}" dt="2021-04-28T11:41:21.806" v="4461" actId="478"/>
          <ac:picMkLst>
            <pc:docMk/>
            <pc:sldMk cId="4047725905" sldId="284"/>
            <ac:picMk id="10" creationId="{E8AC5C36-60BD-0E45-9D00-3B0DFE7F5E4B}"/>
          </ac:picMkLst>
        </pc:picChg>
        <pc:picChg chg="add del mod">
          <ac:chgData name="이준석" userId="2fe7980a-e320-479b-a422-50df09a35d02" providerId="ADAL" clId="{5C53FCBD-044A-984A-9684-D19BA4C61C21}" dt="2021-04-28T11:42:16.542" v="4477" actId="478"/>
          <ac:picMkLst>
            <pc:docMk/>
            <pc:sldMk cId="4047725905" sldId="284"/>
            <ac:picMk id="11" creationId="{B3FC1357-C910-4B40-B884-97E6B8D96F27}"/>
          </ac:picMkLst>
        </pc:picChg>
      </pc:sldChg>
      <pc:sldChg chg="addSp delSp modSp add mod">
        <pc:chgData name="이준석" userId="2fe7980a-e320-479b-a422-50df09a35d02" providerId="ADAL" clId="{5C53FCBD-044A-984A-9684-D19BA4C61C21}" dt="2021-04-28T11:42:36.174" v="4486" actId="1076"/>
        <pc:sldMkLst>
          <pc:docMk/>
          <pc:sldMk cId="1456162074" sldId="285"/>
        </pc:sldMkLst>
        <pc:spChg chg="add del mod">
          <ac:chgData name="이준석" userId="2fe7980a-e320-479b-a422-50df09a35d02" providerId="ADAL" clId="{5C53FCBD-044A-984A-9684-D19BA4C61C21}" dt="2021-04-28T11:42:12.627" v="4476"/>
          <ac:spMkLst>
            <pc:docMk/>
            <pc:sldMk cId="1456162074" sldId="285"/>
            <ac:spMk id="4" creationId="{7BF5EF6D-5A7B-F940-A7F0-9D447F4B22A0}"/>
          </ac:spMkLst>
        </pc:spChg>
        <pc:spChg chg="add del mod">
          <ac:chgData name="이준석" userId="2fe7980a-e320-479b-a422-50df09a35d02" providerId="ADAL" clId="{5C53FCBD-044A-984A-9684-D19BA4C61C21}" dt="2021-04-28T11:42:30.271" v="4483" actId="478"/>
          <ac:spMkLst>
            <pc:docMk/>
            <pc:sldMk cId="1456162074" sldId="285"/>
            <ac:spMk id="7" creationId="{D9D952D2-8427-D949-B143-9845F02DA777}"/>
          </ac:spMkLst>
        </pc:spChg>
        <pc:picChg chg="del">
          <ac:chgData name="이준석" userId="2fe7980a-e320-479b-a422-50df09a35d02" providerId="ADAL" clId="{5C53FCBD-044A-984A-9684-D19BA4C61C21}" dt="2021-04-28T11:42:06.846" v="4473" actId="478"/>
          <ac:picMkLst>
            <pc:docMk/>
            <pc:sldMk cId="1456162074" sldId="285"/>
            <ac:picMk id="6" creationId="{B6216025-70D6-F949-AF2D-11A78B05EA9A}"/>
          </ac:picMkLst>
        </pc:picChg>
        <pc:picChg chg="del">
          <ac:chgData name="이준석" userId="2fe7980a-e320-479b-a422-50df09a35d02" providerId="ADAL" clId="{5C53FCBD-044A-984A-9684-D19BA4C61C21}" dt="2021-04-28T11:42:07.735" v="4474" actId="478"/>
          <ac:picMkLst>
            <pc:docMk/>
            <pc:sldMk cId="1456162074" sldId="285"/>
            <ac:picMk id="9" creationId="{36345B6D-4E7F-F84B-86FF-8DBA20391CF7}"/>
          </ac:picMkLst>
        </pc:picChg>
        <pc:picChg chg="add mod">
          <ac:chgData name="이준석" userId="2fe7980a-e320-479b-a422-50df09a35d02" providerId="ADAL" clId="{5C53FCBD-044A-984A-9684-D19BA4C61C21}" dt="2021-04-28T11:42:36.174" v="4486" actId="1076"/>
          <ac:picMkLst>
            <pc:docMk/>
            <pc:sldMk cId="1456162074" sldId="285"/>
            <ac:picMk id="10" creationId="{57680C80-A54B-B344-B58D-C313B533E12F}"/>
          </ac:picMkLst>
        </pc:picChg>
        <pc:picChg chg="del">
          <ac:chgData name="이준석" userId="2fe7980a-e320-479b-a422-50df09a35d02" providerId="ADAL" clId="{5C53FCBD-044A-984A-9684-D19BA4C61C21}" dt="2021-04-28T11:42:11.224" v="4475" actId="478"/>
          <ac:picMkLst>
            <pc:docMk/>
            <pc:sldMk cId="1456162074" sldId="285"/>
            <ac:picMk id="11" creationId="{B3FC1357-C910-4B40-B884-97E6B8D96F27}"/>
          </ac:picMkLst>
        </pc:picChg>
      </pc:sldChg>
      <pc:sldChg chg="addSp delSp modSp new mod">
        <pc:chgData name="이준석" userId="2fe7980a-e320-479b-a422-50df09a35d02" providerId="ADAL" clId="{5C53FCBD-044A-984A-9684-D19BA4C61C21}" dt="2021-04-28T11:44:35.961" v="4503" actId="1076"/>
        <pc:sldMkLst>
          <pc:docMk/>
          <pc:sldMk cId="1529365011" sldId="286"/>
        </pc:sldMkLst>
        <pc:spChg chg="mod">
          <ac:chgData name="이준석" userId="2fe7980a-e320-479b-a422-50df09a35d02" providerId="ADAL" clId="{5C53FCBD-044A-984A-9684-D19BA4C61C21}" dt="2021-04-28T11:44:21.097" v="4500" actId="20577"/>
          <ac:spMkLst>
            <pc:docMk/>
            <pc:sldMk cId="1529365011" sldId="286"/>
            <ac:spMk id="2" creationId="{39EFD05D-407B-5941-93BF-E1A563DC2C4B}"/>
          </ac:spMkLst>
        </pc:spChg>
        <pc:spChg chg="add del">
          <ac:chgData name="이준석" userId="2fe7980a-e320-479b-a422-50df09a35d02" providerId="ADAL" clId="{5C53FCBD-044A-984A-9684-D19BA4C61C21}" dt="2021-04-28T11:44:03.981" v="4490"/>
          <ac:spMkLst>
            <pc:docMk/>
            <pc:sldMk cId="1529365011" sldId="286"/>
            <ac:spMk id="3" creationId="{6628A492-2D90-124B-821A-B959289AC55C}"/>
          </ac:spMkLst>
        </pc:spChg>
        <pc:spChg chg="del">
          <ac:chgData name="이준석" userId="2fe7980a-e320-479b-a422-50df09a35d02" providerId="ADAL" clId="{5C53FCBD-044A-984A-9684-D19BA4C61C21}" dt="2021-04-28T11:44:17.425" v="4491"/>
          <ac:spMkLst>
            <pc:docMk/>
            <pc:sldMk cId="1529365011" sldId="286"/>
            <ac:spMk id="4" creationId="{FB9A5364-8DE3-654D-BE2C-BC935B890489}"/>
          </ac:spMkLst>
        </pc:spChg>
        <pc:picChg chg="add del mod">
          <ac:chgData name="이준석" userId="2fe7980a-e320-479b-a422-50df09a35d02" providerId="ADAL" clId="{5C53FCBD-044A-984A-9684-D19BA4C61C21}" dt="2021-04-28T11:43:55.820" v="4489"/>
          <ac:picMkLst>
            <pc:docMk/>
            <pc:sldMk cId="1529365011" sldId="286"/>
            <ac:picMk id="5" creationId="{D5C5B4F6-7919-514A-8036-1FBC23A4A2B8}"/>
          </ac:picMkLst>
        </pc:picChg>
        <pc:picChg chg="add mod">
          <ac:chgData name="이준석" userId="2fe7980a-e320-479b-a422-50df09a35d02" providerId="ADAL" clId="{5C53FCBD-044A-984A-9684-D19BA4C61C21}" dt="2021-04-28T11:44:34.393" v="4502" actId="1076"/>
          <ac:picMkLst>
            <pc:docMk/>
            <pc:sldMk cId="1529365011" sldId="286"/>
            <ac:picMk id="6" creationId="{98E09940-D92E-DC4C-9504-164332AA1F46}"/>
          </ac:picMkLst>
        </pc:picChg>
        <pc:picChg chg="add mod">
          <ac:chgData name="이준석" userId="2fe7980a-e320-479b-a422-50df09a35d02" providerId="ADAL" clId="{5C53FCBD-044A-984A-9684-D19BA4C61C21}" dt="2021-04-28T11:44:35.961" v="4503" actId="1076"/>
          <ac:picMkLst>
            <pc:docMk/>
            <pc:sldMk cId="1529365011" sldId="286"/>
            <ac:picMk id="7" creationId="{DCEA4246-41CB-594F-94E8-4F4990218A16}"/>
          </ac:picMkLst>
        </pc:picChg>
      </pc:sldChg>
      <pc:sldChg chg="addSp delSp modSp add mod">
        <pc:chgData name="이준석" userId="2fe7980a-e320-479b-a422-50df09a35d02" providerId="ADAL" clId="{5C53FCBD-044A-984A-9684-D19BA4C61C21}" dt="2021-04-28T11:46:53.303" v="4695"/>
        <pc:sldMkLst>
          <pc:docMk/>
          <pc:sldMk cId="71215730" sldId="287"/>
        </pc:sldMkLst>
        <pc:spChg chg="mod">
          <ac:chgData name="이준석" userId="2fe7980a-e320-479b-a422-50df09a35d02" providerId="ADAL" clId="{5C53FCBD-044A-984A-9684-D19BA4C61C21}" dt="2021-04-28T11:45:25.105" v="4688" actId="20577"/>
          <ac:spMkLst>
            <pc:docMk/>
            <pc:sldMk cId="71215730" sldId="287"/>
            <ac:spMk id="2" creationId="{39EFD05D-407B-5941-93BF-E1A563DC2C4B}"/>
          </ac:spMkLst>
        </pc:spChg>
        <pc:spChg chg="add del mod">
          <ac:chgData name="이준석" userId="2fe7980a-e320-479b-a422-50df09a35d02" providerId="ADAL" clId="{5C53FCBD-044A-984A-9684-D19BA4C61C21}" dt="2021-04-28T11:45:41.834" v="4689"/>
          <ac:spMkLst>
            <pc:docMk/>
            <pc:sldMk cId="71215730" sldId="287"/>
            <ac:spMk id="4" creationId="{4205CB20-9C7E-204F-B0C0-E8C409E65C19}"/>
          </ac:spMkLst>
        </pc:spChg>
        <pc:spChg chg="add del mod">
          <ac:chgData name="이준석" userId="2fe7980a-e320-479b-a422-50df09a35d02" providerId="ADAL" clId="{5C53FCBD-044A-984A-9684-D19BA4C61C21}" dt="2021-04-28T11:45:52.824" v="4690"/>
          <ac:spMkLst>
            <pc:docMk/>
            <pc:sldMk cId="71215730" sldId="287"/>
            <ac:spMk id="8" creationId="{192C88A1-DC9C-9C4A-AEB8-39A2FDB24FE9}"/>
          </ac:spMkLst>
        </pc:spChg>
        <pc:picChg chg="del">
          <ac:chgData name="이준석" userId="2fe7980a-e320-479b-a422-50df09a35d02" providerId="ADAL" clId="{5C53FCBD-044A-984A-9684-D19BA4C61C21}" dt="2021-04-28T11:45:20.224" v="4668" actId="478"/>
          <ac:picMkLst>
            <pc:docMk/>
            <pc:sldMk cId="71215730" sldId="287"/>
            <ac:picMk id="6" creationId="{98E09940-D92E-DC4C-9504-164332AA1F46}"/>
          </ac:picMkLst>
        </pc:picChg>
        <pc:picChg chg="del">
          <ac:chgData name="이준석" userId="2fe7980a-e320-479b-a422-50df09a35d02" providerId="ADAL" clId="{5C53FCBD-044A-984A-9684-D19BA4C61C21}" dt="2021-04-28T11:45:20.910" v="4669" actId="478"/>
          <ac:picMkLst>
            <pc:docMk/>
            <pc:sldMk cId="71215730" sldId="287"/>
            <ac:picMk id="7" creationId="{DCEA4246-41CB-594F-94E8-4F4990218A16}"/>
          </ac:picMkLst>
        </pc:picChg>
        <pc:picChg chg="add mod">
          <ac:chgData name="이준석" userId="2fe7980a-e320-479b-a422-50df09a35d02" providerId="ADAL" clId="{5C53FCBD-044A-984A-9684-D19BA4C61C21}" dt="2021-04-28T11:45:59.920" v="4692" actId="1076"/>
          <ac:picMkLst>
            <pc:docMk/>
            <pc:sldMk cId="71215730" sldId="287"/>
            <ac:picMk id="9" creationId="{9D9F5E2F-AC30-9540-8A39-04A34E32BBAA}"/>
          </ac:picMkLst>
        </pc:picChg>
        <pc:picChg chg="add mod">
          <ac:chgData name="이준석" userId="2fe7980a-e320-479b-a422-50df09a35d02" providerId="ADAL" clId="{5C53FCBD-044A-984A-9684-D19BA4C61C21}" dt="2021-04-28T11:46:01.937" v="4693" actId="1076"/>
          <ac:picMkLst>
            <pc:docMk/>
            <pc:sldMk cId="71215730" sldId="287"/>
            <ac:picMk id="10" creationId="{520A96A1-0D6B-4C47-9E3A-013D5B6334BF}"/>
          </ac:picMkLst>
        </pc:picChg>
        <pc:picChg chg="add del">
          <ac:chgData name="이준석" userId="2fe7980a-e320-479b-a422-50df09a35d02" providerId="ADAL" clId="{5C53FCBD-044A-984A-9684-D19BA4C61C21}" dt="2021-04-28T11:46:53.303" v="4695"/>
          <ac:picMkLst>
            <pc:docMk/>
            <pc:sldMk cId="71215730" sldId="287"/>
            <ac:picMk id="11" creationId="{4D119D27-BF36-484E-AB9C-EFE29F990247}"/>
          </ac:picMkLst>
        </pc:picChg>
      </pc:sldChg>
      <pc:sldChg chg="addSp delSp modSp add mod">
        <pc:chgData name="이준석" userId="2fe7980a-e320-479b-a422-50df09a35d02" providerId="ADAL" clId="{5C53FCBD-044A-984A-9684-D19BA4C61C21}" dt="2021-04-28T11:50:11.072" v="4821" actId="20577"/>
        <pc:sldMkLst>
          <pc:docMk/>
          <pc:sldMk cId="2296728124" sldId="288"/>
        </pc:sldMkLst>
        <pc:spChg chg="mod">
          <ac:chgData name="이준석" userId="2fe7980a-e320-479b-a422-50df09a35d02" providerId="ADAL" clId="{5C53FCBD-044A-984A-9684-D19BA4C61C21}" dt="2021-04-28T11:46:59.115" v="4700" actId="20577"/>
          <ac:spMkLst>
            <pc:docMk/>
            <pc:sldMk cId="2296728124" sldId="288"/>
            <ac:spMk id="2" creationId="{39EFD05D-407B-5941-93BF-E1A563DC2C4B}"/>
          </ac:spMkLst>
        </pc:spChg>
        <pc:spChg chg="add del mod">
          <ac:chgData name="이준석" userId="2fe7980a-e320-479b-a422-50df09a35d02" providerId="ADAL" clId="{5C53FCBD-044A-984A-9684-D19BA4C61C21}" dt="2021-04-28T11:47:15.509" v="4704"/>
          <ac:spMkLst>
            <pc:docMk/>
            <pc:sldMk cId="2296728124" sldId="288"/>
            <ac:spMk id="4" creationId="{0809AC4D-11D6-1C47-A4EC-6F5B8676CD32}"/>
          </ac:spMkLst>
        </pc:spChg>
        <pc:spChg chg="add mod">
          <ac:chgData name="이준석" userId="2fe7980a-e320-479b-a422-50df09a35d02" providerId="ADAL" clId="{5C53FCBD-044A-984A-9684-D19BA4C61C21}" dt="2021-04-28T11:50:11.072" v="4821" actId="20577"/>
          <ac:spMkLst>
            <pc:docMk/>
            <pc:sldMk cId="2296728124" sldId="288"/>
            <ac:spMk id="6" creationId="{D97914D8-A2FD-AF45-B6A7-D0BECAD37428}"/>
          </ac:spMkLst>
        </pc:spChg>
        <pc:spChg chg="add del mod">
          <ac:chgData name="이준석" userId="2fe7980a-e320-479b-a422-50df09a35d02" providerId="ADAL" clId="{5C53FCBD-044A-984A-9684-D19BA4C61C21}" dt="2021-04-28T11:49:47.573" v="4754"/>
          <ac:spMkLst>
            <pc:docMk/>
            <pc:sldMk cId="2296728124" sldId="288"/>
            <ac:spMk id="11" creationId="{B710501B-8D57-F54F-92F3-F72E5FADCBEA}"/>
          </ac:spMkLst>
        </pc:spChg>
        <pc:picChg chg="add del mod">
          <ac:chgData name="이준석" userId="2fe7980a-e320-479b-a422-50df09a35d02" providerId="ADAL" clId="{5C53FCBD-044A-984A-9684-D19BA4C61C21}" dt="2021-04-28T11:49:46.268" v="4753" actId="478"/>
          <ac:picMkLst>
            <pc:docMk/>
            <pc:sldMk cId="2296728124" sldId="288"/>
            <ac:picMk id="7" creationId="{5BEACAF9-3147-F64D-81A8-B25F5D8E36BC}"/>
          </ac:picMkLst>
        </pc:picChg>
        <pc:picChg chg="del">
          <ac:chgData name="이준석" userId="2fe7980a-e320-479b-a422-50df09a35d02" providerId="ADAL" clId="{5C53FCBD-044A-984A-9684-D19BA4C61C21}" dt="2021-04-28T11:47:00.671" v="4701" actId="478"/>
          <ac:picMkLst>
            <pc:docMk/>
            <pc:sldMk cId="2296728124" sldId="288"/>
            <ac:picMk id="9" creationId="{9D9F5E2F-AC30-9540-8A39-04A34E32BBAA}"/>
          </ac:picMkLst>
        </pc:picChg>
        <pc:picChg chg="del">
          <ac:chgData name="이준석" userId="2fe7980a-e320-479b-a422-50df09a35d02" providerId="ADAL" clId="{5C53FCBD-044A-984A-9684-D19BA4C61C21}" dt="2021-04-28T11:47:01.432" v="4702" actId="478"/>
          <ac:picMkLst>
            <pc:docMk/>
            <pc:sldMk cId="2296728124" sldId="288"/>
            <ac:picMk id="10" creationId="{520A96A1-0D6B-4C47-9E3A-013D5B6334BF}"/>
          </ac:picMkLst>
        </pc:picChg>
        <pc:picChg chg="add mod">
          <ac:chgData name="이준석" userId="2fe7980a-e320-479b-a422-50df09a35d02" providerId="ADAL" clId="{5C53FCBD-044A-984A-9684-D19BA4C61C21}" dt="2021-04-28T11:49:51.724" v="4756" actId="1076"/>
          <ac:picMkLst>
            <pc:docMk/>
            <pc:sldMk cId="2296728124" sldId="288"/>
            <ac:picMk id="12" creationId="{F1F7C64E-0007-C247-B3AB-6819F8A3EA01}"/>
          </ac:picMkLst>
        </pc:picChg>
      </pc:sldChg>
      <pc:sldChg chg="add del">
        <pc:chgData name="이준석" userId="2fe7980a-e320-479b-a422-50df09a35d02" providerId="ADAL" clId="{5C53FCBD-044A-984A-9684-D19BA4C61C21}" dt="2021-04-28T11:47:27.048" v="4707" actId="2696"/>
        <pc:sldMkLst>
          <pc:docMk/>
          <pc:sldMk cId="1082958673" sldId="289"/>
        </pc:sldMkLst>
      </pc:sldChg>
      <pc:sldChg chg="delSp modSp new mod">
        <pc:chgData name="이준석" userId="2fe7980a-e320-479b-a422-50df09a35d02" providerId="ADAL" clId="{5C53FCBD-044A-984A-9684-D19BA4C61C21}" dt="2021-04-28T11:50:52.479" v="4841" actId="478"/>
        <pc:sldMkLst>
          <pc:docMk/>
          <pc:sldMk cId="1502879334" sldId="289"/>
        </pc:sldMkLst>
        <pc:spChg chg="mod">
          <ac:chgData name="이준석" userId="2fe7980a-e320-479b-a422-50df09a35d02" providerId="ADAL" clId="{5C53FCBD-044A-984A-9684-D19BA4C61C21}" dt="2021-04-28T11:50:49.276" v="4840" actId="20577"/>
          <ac:spMkLst>
            <pc:docMk/>
            <pc:sldMk cId="1502879334" sldId="289"/>
            <ac:spMk id="2" creationId="{F1F1DC7F-7DCB-FA48-A5FB-741BE1AABAED}"/>
          </ac:spMkLst>
        </pc:spChg>
        <pc:spChg chg="del">
          <ac:chgData name="이준석" userId="2fe7980a-e320-479b-a422-50df09a35d02" providerId="ADAL" clId="{5C53FCBD-044A-984A-9684-D19BA4C61C21}" dt="2021-04-28T11:50:52.479" v="4841" actId="478"/>
          <ac:spMkLst>
            <pc:docMk/>
            <pc:sldMk cId="1502879334" sldId="289"/>
            <ac:spMk id="3" creationId="{9D53C1DD-0DDA-6D46-BFCF-8B54FA91465E}"/>
          </ac:spMkLst>
        </pc:spChg>
      </pc:sldChg>
      <pc:sldMasterChg chg="modSp">
        <pc:chgData name="이준석" userId="2fe7980a-e320-479b-a422-50df09a35d02" providerId="ADAL" clId="{5C53FCBD-044A-984A-9684-D19BA4C61C21}" dt="2021-04-28T10:38:09.587" v="1" actId="2711"/>
        <pc:sldMasterMkLst>
          <pc:docMk/>
          <pc:sldMasterMk cId="1945622608" sldId="2147483648"/>
        </pc:sldMasterMkLst>
        <pc:spChg chg="mod">
          <ac:chgData name="이준석" userId="2fe7980a-e320-479b-a422-50df09a35d02" providerId="ADAL" clId="{5C53FCBD-044A-984A-9684-D19BA4C61C21}" dt="2021-04-28T10:38:03.770" v="0" actId="2711"/>
          <ac:spMkLst>
            <pc:docMk/>
            <pc:sldMasterMk cId="1945622608" sldId="2147483648"/>
            <ac:spMk id="2" creationId="{75F8C9F6-7599-8C40-8E75-67013CAF769E}"/>
          </ac:spMkLst>
        </pc:spChg>
        <pc:spChg chg="mod">
          <ac:chgData name="이준석" userId="2fe7980a-e320-479b-a422-50df09a35d02" providerId="ADAL" clId="{5C53FCBD-044A-984A-9684-D19BA4C61C21}" dt="2021-04-28T10:38:09.587" v="1" actId="2711"/>
          <ac:spMkLst>
            <pc:docMk/>
            <pc:sldMasterMk cId="1945622608" sldId="2147483648"/>
            <ac:spMk id="3" creationId="{7784AE6B-AF88-684E-8947-19A7E385273F}"/>
          </ac:spMkLst>
        </pc:spChg>
      </pc:sldMasterChg>
    </pc:docChg>
  </pc:docChgLst>
</pc:chgInfo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B55898-C70D-4A48-9738-0A60BB22FE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212397F-68D0-854A-940F-18F20A3742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04C552-E7FD-8948-BFB4-1611CC7DA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14A4-8472-8044-9110-9C828ED6D7D0}" type="datetimeFigureOut">
              <a:rPr kumimoji="1" lang="ko-Kore-KR" altLang="en-US" smtClean="0"/>
              <a:t>2021. 5. 17.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F3657A-7F28-DC41-B8ED-510EC5398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F81ECE-89E3-E24F-83DE-EF403D755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1814D-99CC-A247-9471-D68460794A9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9654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89CD28-DFE6-B743-8D28-10CC40A25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4015B0-54BB-4B46-9F34-1E999236D1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837B29-209C-8A49-8C74-2C5BAC6A4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14A4-8472-8044-9110-9C828ED6D7D0}" type="datetimeFigureOut">
              <a:rPr kumimoji="1" lang="ko-Kore-KR" altLang="en-US" smtClean="0"/>
              <a:t>2021. 5. 17.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F75964-3799-0C42-ABC4-2532E53A5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51FD18-C5F2-1043-BEAB-BCF55675E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1814D-99CC-A247-9471-D68460794A9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47466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678B995-4B50-3843-AD2F-7AEB90DA7E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EB1E49-F8F7-5045-A700-04F069FB76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D413F8-09D9-E344-B00B-92F6EB1ED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14A4-8472-8044-9110-9C828ED6D7D0}" type="datetimeFigureOut">
              <a:rPr kumimoji="1" lang="ko-Kore-KR" altLang="en-US" smtClean="0"/>
              <a:t>2021. 5. 17.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1C5AB7-4889-5043-9CA7-96E7085D7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D24C93-E919-AE4E-BC3C-13E4182EB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1814D-99CC-A247-9471-D68460794A9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02685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715B08-F16D-F940-A894-72C78BC58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0769C8-74DE-4C40-9709-45D0660D3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5DE957-0347-4E47-B26E-EC90787BB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14A4-8472-8044-9110-9C828ED6D7D0}" type="datetimeFigureOut">
              <a:rPr kumimoji="1" lang="ko-Kore-KR" altLang="en-US" smtClean="0"/>
              <a:t>2021. 5. 17.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4C52DA-9F68-DA4E-B3C7-6E65CFEE3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161AB0-9665-324C-87E5-48946EC56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1814D-99CC-A247-9471-D68460794A9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83110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C2A221-3D29-4E43-9964-7A1DC0A4F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84FA80-0FB6-2947-BEAC-38C9E2A3AA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137FA5-ACF4-3245-B197-E2C6A7D9F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14A4-8472-8044-9110-9C828ED6D7D0}" type="datetimeFigureOut">
              <a:rPr kumimoji="1" lang="ko-Kore-KR" altLang="en-US" smtClean="0"/>
              <a:t>2021. 5. 17.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6D4330-65BD-9E4F-963B-0088A93D7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7822E4-3566-9F41-B038-51A01CF0B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1814D-99CC-A247-9471-D68460794A9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31113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5D1E69-7D64-B248-859B-89FD7F670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6919DF-0E35-3740-94E0-CE16B7F49E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B2E52E0-BDAD-A249-8CE0-EC2CD2852D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8B9F93-6D63-3B41-8594-5682DD564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14A4-8472-8044-9110-9C828ED6D7D0}" type="datetimeFigureOut">
              <a:rPr kumimoji="1" lang="ko-Kore-KR" altLang="en-US" smtClean="0"/>
              <a:t>2021. 5. 17.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6DAFFF-4D67-544A-9675-1D74CA762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C21180-9914-014A-9B41-1A7ACFF0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1814D-99CC-A247-9471-D68460794A9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41666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643F43-9E99-4847-9D1D-E2B1D8B31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4469D2-5FC8-0440-A5E6-D4BCD2EAA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9F1CC2-FA93-C243-A986-D9E923B67F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1D1386B-283E-EA43-853E-951766AC2D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49E8B91-9B89-2E41-A15A-20812D8771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B77CA23-F628-7848-B6BC-C7F74068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14A4-8472-8044-9110-9C828ED6D7D0}" type="datetimeFigureOut">
              <a:rPr kumimoji="1" lang="ko-Kore-KR" altLang="en-US" smtClean="0"/>
              <a:t>2021. 5. 17.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889766D-6BE5-9F4E-9146-2D84368D5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760DCCF-3627-D34F-ABDF-72C2A8165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1814D-99CC-A247-9471-D68460794A9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44367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42062B-B17E-1844-8017-6CD526F29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AEC9C10-DE3D-FE40-B17F-6E8E82039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14A4-8472-8044-9110-9C828ED6D7D0}" type="datetimeFigureOut">
              <a:rPr kumimoji="1" lang="ko-Kore-KR" altLang="en-US" smtClean="0"/>
              <a:t>2021. 5. 17.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FEDF45D-F663-B641-AA48-64E9D735E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80BA8ED-ECBC-BB49-B52C-2DEE3EE1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1814D-99CC-A247-9471-D68460794A9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5049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B4712A5-972A-D94B-8B57-68A7FCDA4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14A4-8472-8044-9110-9C828ED6D7D0}" type="datetimeFigureOut">
              <a:rPr kumimoji="1" lang="ko-Kore-KR" altLang="en-US" smtClean="0"/>
              <a:t>2021. 5. 17.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A0571D5-43CC-8B42-BD19-C65F0C99B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319A38-06EC-ED49-B03B-78280861B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1814D-99CC-A247-9471-D68460794A9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47143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9E6276-95F6-1F49-913D-AD2417C2B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C70BBF-1EB8-094D-99D1-54B38429B4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3574EA7-B41F-3248-BAF4-F7FFD36DBE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B4B3D8-F1AA-0648-B0AD-90D23B7DF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14A4-8472-8044-9110-9C828ED6D7D0}" type="datetimeFigureOut">
              <a:rPr kumimoji="1" lang="ko-Kore-KR" altLang="en-US" smtClean="0"/>
              <a:t>2021. 5. 17.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30CFCB6-6066-E14F-80AE-C46141BA7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3ECB2A-551B-5F4E-87C0-164149644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1814D-99CC-A247-9471-D68460794A9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84232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0DC33D-20AB-2541-92E4-9B9D9B38B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5CDADC7-E142-4341-A138-4D45D343EB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4D5175-778F-3245-B961-850C67599D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9A9168-D975-4E43-84FC-D112906A0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E14A4-8472-8044-9110-9C828ED6D7D0}" type="datetimeFigureOut">
              <a:rPr kumimoji="1" lang="ko-Kore-KR" altLang="en-US" smtClean="0"/>
              <a:t>2021. 5. 17.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898C2A-9E2A-E24D-B721-8C192CFA6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898DF6-0130-9E47-BBA5-0B85B0E66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1814D-99CC-A247-9471-D68460794A9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96776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5F8C9F6-7599-8C40-8E75-67013CAF7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84AE6B-AF88-684E-8947-19A7E38527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81C07B-8DC0-EC40-BADF-2DC3D1DB36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9E14A4-8472-8044-9110-9C828ED6D7D0}" type="datetimeFigureOut">
              <a:rPr kumimoji="1" lang="ko-Kore-KR" altLang="en-US" smtClean="0"/>
              <a:t>2021. 5. 17.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C07D17-0703-BF47-B832-6E97755F2C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1238B6-0D17-FD45-AFB7-17CF2FF00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B1814D-99CC-A247-9471-D68460794A9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45622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NanumMyeongjo" panose="02020603020101020101" pitchFamily="18" charset="-127"/>
          <a:ea typeface="NanumMyeongjo" panose="0202060302010102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NanumMyeongjo" panose="02020603020101020101" pitchFamily="18" charset="-127"/>
          <a:ea typeface="NanumMyeongjo" panose="02020603020101020101" pitchFamily="18" charset="-127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NanumMyeongjo" panose="02020603020101020101" pitchFamily="18" charset="-127"/>
          <a:ea typeface="NanumMyeongjo" panose="02020603020101020101" pitchFamily="18" charset="-127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NanumMyeongjo" panose="02020603020101020101" pitchFamily="18" charset="-127"/>
          <a:ea typeface="NanumMyeongjo" panose="02020603020101020101" pitchFamily="18" charset="-127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anumMyeongjo" panose="02020603020101020101" pitchFamily="18" charset="-127"/>
          <a:ea typeface="NanumMyeongjo" panose="02020603020101020101" pitchFamily="18" charset="-127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anumMyeongjo" panose="02020603020101020101" pitchFamily="18" charset="-127"/>
          <a:ea typeface="NanumMyeongjo" panose="02020603020101020101" pitchFamily="18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585F57-E532-2D40-93D4-047158DF08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ore-KR" altLang="en-US" dirty="0"/>
              <a:t>고급웹프로그래밍</a:t>
            </a:r>
            <a:r>
              <a:rPr kumimoji="1" lang="ko-KR" altLang="en-US" dirty="0"/>
              <a:t> 과제</a:t>
            </a:r>
            <a:r>
              <a:rPr kumimoji="1" lang="en-US" altLang="ko-KR" dirty="0"/>
              <a:t>#2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6CE9349-C3F1-D848-A1B5-E842DCE6B4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/>
          <a:lstStyle/>
          <a:p>
            <a:r>
              <a:rPr kumimoji="1" lang="en-US" altLang="ko-Kore-KR" dirty="0"/>
              <a:t>express</a:t>
            </a:r>
            <a:r>
              <a:rPr kumimoji="1" lang="ko-KR" altLang="en-US" dirty="0"/>
              <a:t>와 </a:t>
            </a:r>
            <a:r>
              <a:rPr kumimoji="1" lang="en-US" altLang="ko-KR" dirty="0"/>
              <a:t>MySQL</a:t>
            </a:r>
            <a:r>
              <a:rPr kumimoji="1" lang="ko-KR" altLang="en-US" dirty="0"/>
              <a:t>을 이용한 웹 서버를 작성하세요</a:t>
            </a:r>
            <a:r>
              <a:rPr kumimoji="1" lang="en-US" altLang="ko-KR" dirty="0"/>
              <a:t>.</a:t>
            </a:r>
            <a:endParaRPr kumimoji="1" lang="en-US" altLang="ko-Kore-KR" dirty="0"/>
          </a:p>
          <a:p>
            <a:r>
              <a:rPr kumimoji="1" lang="en-US" altLang="ko-Kore-KR" dirty="0"/>
              <a:t>6</a:t>
            </a:r>
            <a:r>
              <a:rPr kumimoji="1" lang="en-US" altLang="ko-KR" dirty="0"/>
              <a:t>0171651</a:t>
            </a:r>
            <a:r>
              <a:rPr kumimoji="1" lang="ko-KR" altLang="en-US" dirty="0"/>
              <a:t> 이준석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20149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DAE0ED-2DBD-1844-A7FB-1D8376D96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6.</a:t>
            </a:r>
            <a:r>
              <a:rPr kumimoji="1" lang="ko-KR" altLang="en-US" dirty="0"/>
              <a:t> 플레이리스트 노래 삭제</a:t>
            </a:r>
            <a:endParaRPr kumimoji="1"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ED86E02-E239-1541-919B-C1A4C5BCA2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중간고사 프로젝트로 직접 좋아하는 노래의 아티스트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제목을 추가해 플레이리스트를 구성할 수 있는 서비스 </a:t>
            </a:r>
            <a:r>
              <a:rPr kumimoji="1" lang="en-US" altLang="ko-KR" dirty="0"/>
              <a:t>‘SONG BOX’</a:t>
            </a:r>
            <a:r>
              <a:rPr kumimoji="1" lang="ko-KR" altLang="en-US" dirty="0"/>
              <a:t>를 작성</a:t>
            </a:r>
            <a:r>
              <a:rPr kumimoji="1" lang="en-US" altLang="ko-KR" dirty="0"/>
              <a:t>.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5794147-2A83-FB44-99EA-E995AE2B2F4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0A0BAD-E142-DC49-9D4B-837DE630C2DA}"/>
              </a:ext>
            </a:extLst>
          </p:cNvPr>
          <p:cNvSpPr txBox="1"/>
          <p:nvPr/>
        </p:nvSpPr>
        <p:spPr>
          <a:xfrm>
            <a:off x="5878286" y="70064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3614854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DAE0ED-2DBD-1844-A7FB-1D8376D96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7.</a:t>
            </a:r>
            <a:r>
              <a:rPr kumimoji="1" lang="ko-KR" altLang="en-US" dirty="0"/>
              <a:t> 플레이리스트</a:t>
            </a:r>
            <a:r>
              <a:rPr kumimoji="1" lang="en-US" altLang="ko-KR" dirty="0"/>
              <a:t> </a:t>
            </a:r>
            <a:r>
              <a:rPr kumimoji="1" lang="en-US" altLang="ko-KR" dirty="0" err="1"/>
              <a:t>Youtube</a:t>
            </a:r>
            <a:r>
              <a:rPr kumimoji="1" lang="ko-KR" altLang="en-US" dirty="0"/>
              <a:t> 노래 링크</a:t>
            </a:r>
            <a:endParaRPr kumimoji="1"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ED86E02-E239-1541-919B-C1A4C5BCA2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중간고사 프로젝트로 직접 좋아하는 노래의 아티스트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제목을 추가해 플레이리스트를 구성할 수 있는 서비스 </a:t>
            </a:r>
            <a:r>
              <a:rPr kumimoji="1" lang="en-US" altLang="ko-KR" dirty="0"/>
              <a:t>‘SONG BOX’</a:t>
            </a:r>
            <a:r>
              <a:rPr kumimoji="1" lang="ko-KR" altLang="en-US" dirty="0"/>
              <a:t>를 작성</a:t>
            </a:r>
            <a:r>
              <a:rPr kumimoji="1" lang="en-US" altLang="ko-KR" dirty="0"/>
              <a:t>.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5794147-2A83-FB44-99EA-E995AE2B2F4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0A0BAD-E142-DC49-9D4B-837DE630C2DA}"/>
              </a:ext>
            </a:extLst>
          </p:cNvPr>
          <p:cNvSpPr txBox="1"/>
          <p:nvPr/>
        </p:nvSpPr>
        <p:spPr>
          <a:xfrm>
            <a:off x="5878286" y="70064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5850239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03087A-33C1-CB43-BAC1-D0A2F7D0B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2</a:t>
            </a:r>
            <a:r>
              <a:rPr kumimoji="1" lang="en-US" altLang="ko-KR" dirty="0"/>
              <a:t>.</a:t>
            </a:r>
            <a:r>
              <a:rPr kumimoji="1" lang="ko-KR" altLang="en-US" dirty="0"/>
              <a:t> 소스코드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206553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14D5C1-3199-FF43-A372-7515764E4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폴더</a:t>
            </a:r>
            <a:r>
              <a:rPr kumimoji="1" lang="ko-KR" altLang="en-US" dirty="0"/>
              <a:t> 구조</a:t>
            </a:r>
            <a:endParaRPr kumimoji="1" lang="ko-Kore-KR" altLang="en-US" dirty="0"/>
          </a:p>
        </p:txBody>
      </p:sp>
      <p:sp>
        <p:nvSpPr>
          <p:cNvPr id="5" name="내용 개체 틀 3">
            <a:extLst>
              <a:ext uri="{FF2B5EF4-FFF2-40B4-BE49-F238E27FC236}">
                <a16:creationId xmlns:a16="http://schemas.microsoft.com/office/drawing/2014/main" id="{EA53A7AE-AC97-7146-BEBE-C4EABA21748F}"/>
              </a:ext>
            </a:extLst>
          </p:cNvPr>
          <p:cNvSpPr txBox="1">
            <a:spLocks/>
          </p:cNvSpPr>
          <p:nvPr/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anumMyeongjo" panose="02020603020101020101" pitchFamily="18" charset="-127"/>
                <a:ea typeface="NanumMyeongjo" panose="02020603020101020101" pitchFamily="18" charset="-127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anumMyeongjo" panose="02020603020101020101" pitchFamily="18" charset="-127"/>
                <a:ea typeface="NanumMyeongjo" panose="02020603020101020101" pitchFamily="18" charset="-127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anumMyeongjo" panose="02020603020101020101" pitchFamily="18" charset="-127"/>
                <a:ea typeface="NanumMyeongjo" panose="02020603020101020101" pitchFamily="18" charset="-127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anumMyeongjo" panose="02020603020101020101" pitchFamily="18" charset="-127"/>
                <a:ea typeface="NanumMyeongjo" panose="02020603020101020101" pitchFamily="18" charset="-127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anumMyeongjo" panose="02020603020101020101" pitchFamily="18" charset="-127"/>
                <a:ea typeface="NanumMyeongjo" panose="02020603020101020101" pitchFamily="18" charset="-127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dirty="0" err="1"/>
              <a:t>넌적스를</a:t>
            </a:r>
            <a:r>
              <a:rPr kumimoji="1" lang="ko-KR" altLang="en-US" dirty="0"/>
              <a:t> 사용하여 </a:t>
            </a:r>
            <a:r>
              <a:rPr kumimoji="1" lang="en-US" altLang="ko-KR" dirty="0"/>
              <a:t>views</a:t>
            </a:r>
            <a:r>
              <a:rPr kumimoji="1" lang="ko-KR" altLang="en-US" dirty="0"/>
              <a:t>폴더에 프론트 파일들 위치</a:t>
            </a:r>
            <a:endParaRPr kumimoji="1" lang="en-US" altLang="ko-KR" dirty="0"/>
          </a:p>
          <a:p>
            <a:r>
              <a:rPr kumimoji="1" lang="en-US" altLang="ko-KR" dirty="0"/>
              <a:t>static </a:t>
            </a:r>
            <a:r>
              <a:rPr kumimoji="1" lang="ko-KR" altLang="en-US" dirty="0" err="1"/>
              <a:t>미들웨어를</a:t>
            </a:r>
            <a:r>
              <a:rPr kumimoji="1" lang="ko-KR" altLang="en-US" dirty="0"/>
              <a:t> 사용하여 </a:t>
            </a:r>
            <a:r>
              <a:rPr kumimoji="1" lang="en-US" altLang="ko-KR" dirty="0"/>
              <a:t>public</a:t>
            </a:r>
            <a:r>
              <a:rPr kumimoji="1" lang="ko-KR" altLang="en-US" dirty="0"/>
              <a:t>폴더에 이미지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css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js</a:t>
            </a:r>
            <a:r>
              <a:rPr kumimoji="1" lang="ko-KR" altLang="en-US" dirty="0"/>
              <a:t> 등 정적인 파일 위치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코드에 대한 설명은 각 부분 상단 주석에 기재</a:t>
            </a:r>
            <a:r>
              <a:rPr kumimoji="1" lang="en-US" altLang="ko-KR" dirty="0"/>
              <a:t>.</a:t>
            </a:r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39A3FD2A-3741-214F-9732-9B1D8EDD83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7597" y="1467816"/>
            <a:ext cx="1879116" cy="5159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3381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D47A30-47B3-5E43-A188-24B955F2A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 err="1"/>
              <a:t>app.js</a:t>
            </a:r>
            <a:endParaRPr kumimoji="1"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17CADDB-4129-2349-9D37-532343F96CA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ore-KR" altLang="en-US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AD3B2672-C9BD-1E4E-A31D-57BF516BBAE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699389" y="1825625"/>
            <a:ext cx="34592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8199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D47A30-47B3-5E43-A188-24B955F2A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views/</a:t>
            </a:r>
            <a:endParaRPr kumimoji="1"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17CADDB-4129-2349-9D37-532343F96CA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CD4037A3-09D8-A244-85DD-35C3A69034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822919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D47A30-47B3-5E43-A188-24B955F2A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routes/</a:t>
            </a:r>
            <a:endParaRPr kumimoji="1"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17CADDB-4129-2349-9D37-532343F96CA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CD4037A3-09D8-A244-85DD-35C3A69034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37740776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D47A30-47B3-5E43-A188-24B955F2A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public/</a:t>
            </a:r>
            <a:endParaRPr kumimoji="1"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17CADDB-4129-2349-9D37-532343F96CA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CD4037A3-09D8-A244-85DD-35C3A69034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4905004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D47A30-47B3-5E43-A188-24B955F2A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models/</a:t>
            </a:r>
            <a:endParaRPr kumimoji="1"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17CADDB-4129-2349-9D37-532343F96CA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CD4037A3-09D8-A244-85DD-35C3A69034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40661227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F1DC7F-7DCB-FA48-A5FB-741BE1AAB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감사합니다</a:t>
            </a:r>
            <a:r>
              <a:rPr kumimoji="1" lang="en-US" altLang="ko-Kore-KR" dirty="0"/>
              <a:t>!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502879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74C72D-BFE2-754F-8693-434F30B0F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C5678D-1994-C04B-8F29-E7F4B3B7F8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lnSpc>
                <a:spcPct val="200000"/>
              </a:lnSpc>
              <a:buAutoNum type="arabicPeriod"/>
            </a:pPr>
            <a:r>
              <a:rPr kumimoji="1" lang="ko-KR" altLang="en-US" sz="5400" dirty="0"/>
              <a:t>실행 방법 </a:t>
            </a:r>
            <a:r>
              <a:rPr kumimoji="1" lang="en-US" altLang="ko-KR" sz="5400" dirty="0"/>
              <a:t>&amp;</a:t>
            </a:r>
            <a:r>
              <a:rPr kumimoji="1" lang="ko-KR" altLang="en-US" sz="5400" dirty="0"/>
              <a:t> 기능</a:t>
            </a:r>
            <a:endParaRPr kumimoji="1" lang="en-US" altLang="ko-KR" sz="5400" dirty="0"/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kumimoji="1" lang="ko-KR" altLang="en-US" sz="5400" dirty="0"/>
              <a:t>소스코드</a:t>
            </a:r>
            <a:endParaRPr kumimoji="1" lang="en-US" altLang="ko-KR" sz="5400" dirty="0"/>
          </a:p>
        </p:txBody>
      </p:sp>
    </p:spTree>
    <p:extLst>
      <p:ext uri="{BB962C8B-B14F-4D97-AF65-F5344CB8AC3E}">
        <p14:creationId xmlns:p14="http://schemas.microsoft.com/office/powerpoint/2010/main" val="1705181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DD661A-7600-5148-B891-F129A94D2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1</a:t>
            </a:r>
            <a:r>
              <a:rPr kumimoji="1" lang="en-US" altLang="ko-KR" dirty="0"/>
              <a:t>.</a:t>
            </a:r>
            <a:r>
              <a:rPr kumimoji="1" lang="ko-KR" altLang="en-US" dirty="0"/>
              <a:t> 실행 방법 </a:t>
            </a:r>
            <a:r>
              <a:rPr kumimoji="1" lang="en-US" altLang="ko-KR" dirty="0"/>
              <a:t>&amp;</a:t>
            </a:r>
            <a:r>
              <a:rPr kumimoji="1" lang="ko-KR" altLang="en-US" dirty="0"/>
              <a:t> 기능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748750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DAE0ED-2DBD-1844-A7FB-1D8376D96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중간고사 제출 </a:t>
            </a:r>
            <a:r>
              <a:rPr kumimoji="1" lang="en-US" altLang="ko-KR" dirty="0"/>
              <a:t>SONG BOX</a:t>
            </a:r>
            <a:r>
              <a:rPr kumimoji="1" lang="ko-KR" altLang="en-US" dirty="0"/>
              <a:t>를 변경 적용</a:t>
            </a:r>
            <a:endParaRPr kumimoji="1"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ED86E02-E239-1541-919B-C1A4C5BCA2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중간고사 프로젝트로 직접 좋아하는 노래의 아티스트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제목을 추가해 플레이리스트를 구성할 수 있는 서비스 </a:t>
            </a:r>
            <a:r>
              <a:rPr kumimoji="1" lang="en-US" altLang="ko-KR" dirty="0"/>
              <a:t>‘SONG BOX’</a:t>
            </a:r>
            <a:r>
              <a:rPr kumimoji="1" lang="ko-KR" altLang="en-US" dirty="0"/>
              <a:t>를 작성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하지만 </a:t>
            </a:r>
            <a:r>
              <a:rPr kumimoji="1" lang="en-US" altLang="ko-KR" dirty="0"/>
              <a:t>DB</a:t>
            </a:r>
            <a:r>
              <a:rPr kumimoji="1" lang="ko-KR" altLang="en-US" dirty="0"/>
              <a:t>를 사용하지 못해 기능의 한계가 있었고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개인적으로 아쉬운 점이 많았음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이번 과제</a:t>
            </a:r>
            <a:r>
              <a:rPr kumimoji="1" lang="en-US" altLang="ko-KR" dirty="0"/>
              <a:t>#2</a:t>
            </a:r>
            <a:r>
              <a:rPr kumimoji="1" lang="ko-KR" altLang="en-US" dirty="0"/>
              <a:t>를 통해 </a:t>
            </a:r>
            <a:r>
              <a:rPr kumimoji="1" lang="en-US" altLang="ko-KR" dirty="0"/>
              <a:t>MySQL</a:t>
            </a:r>
            <a:r>
              <a:rPr kumimoji="1" lang="ko-KR" altLang="en-US" dirty="0"/>
              <a:t>를 활용해 변경 적용해보았음</a:t>
            </a:r>
            <a:r>
              <a:rPr kumimoji="1" lang="en-US" altLang="ko-KR" dirty="0"/>
              <a:t>.</a:t>
            </a:r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5746C742-27D0-B446-9EAA-F00C60FBF6D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135881" y="1825625"/>
            <a:ext cx="25862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242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DAE0ED-2DBD-1844-A7FB-1D8376D96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사용자 등록</a:t>
            </a:r>
            <a:endParaRPr kumimoji="1"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ED86E02-E239-1541-919B-C1A4C5BCA2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중간고사 프로젝트로 직접 좋아하는 노래의 아티스트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제목을 추가해 플레이리스트를 구성할 수 있는 서비스 </a:t>
            </a:r>
            <a:r>
              <a:rPr kumimoji="1" lang="en-US" altLang="ko-KR" dirty="0"/>
              <a:t>‘SONG BOX’</a:t>
            </a:r>
            <a:r>
              <a:rPr kumimoji="1" lang="ko-KR" altLang="en-US" dirty="0"/>
              <a:t>를 작성</a:t>
            </a:r>
            <a:r>
              <a:rPr kumimoji="1" lang="en-US" altLang="ko-KR" dirty="0"/>
              <a:t>.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5794147-2A83-FB44-99EA-E995AE2B2F4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2556575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DAE0ED-2DBD-1844-A7FB-1D8376D96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2.</a:t>
            </a:r>
            <a:r>
              <a:rPr kumimoji="1" lang="ko-KR" altLang="en-US" dirty="0"/>
              <a:t> 사용자 삭제</a:t>
            </a:r>
            <a:endParaRPr kumimoji="1"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ED86E02-E239-1541-919B-C1A4C5BCA2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중간고사 프로젝트로 직접 좋아하는 노래의 아티스트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제목을 추가해 플레이리스트를 구성할 수 있는 서비스 </a:t>
            </a:r>
            <a:r>
              <a:rPr kumimoji="1" lang="en-US" altLang="ko-KR" dirty="0"/>
              <a:t>‘SONG BOX’</a:t>
            </a:r>
            <a:r>
              <a:rPr kumimoji="1" lang="ko-KR" altLang="en-US" dirty="0"/>
              <a:t>를 작성</a:t>
            </a:r>
            <a:r>
              <a:rPr kumimoji="1" lang="en-US" altLang="ko-KR" dirty="0"/>
              <a:t>.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5794147-2A83-FB44-99EA-E995AE2B2F4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0A0BAD-E142-DC49-9D4B-837DE630C2DA}"/>
              </a:ext>
            </a:extLst>
          </p:cNvPr>
          <p:cNvSpPr txBox="1"/>
          <p:nvPr/>
        </p:nvSpPr>
        <p:spPr>
          <a:xfrm>
            <a:off x="5878286" y="70064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731870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DAE0ED-2DBD-1844-A7FB-1D8376D96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3.</a:t>
            </a:r>
            <a:r>
              <a:rPr kumimoji="1" lang="ko-KR" altLang="en-US" dirty="0"/>
              <a:t> 사용자의 개별 플레이리스트 로드</a:t>
            </a:r>
            <a:endParaRPr kumimoji="1"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ED86E02-E239-1541-919B-C1A4C5BCA2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중간고사 프로젝트로 직접 좋아하는 노래의 아티스트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제목을 추가해 플레이리스트를 구성할 수 있는 서비스 </a:t>
            </a:r>
            <a:r>
              <a:rPr kumimoji="1" lang="en-US" altLang="ko-KR" dirty="0"/>
              <a:t>‘SONG BOX’</a:t>
            </a:r>
            <a:r>
              <a:rPr kumimoji="1" lang="ko-KR" altLang="en-US" dirty="0"/>
              <a:t>를 작성</a:t>
            </a:r>
            <a:r>
              <a:rPr kumimoji="1" lang="en-US" altLang="ko-KR" dirty="0"/>
              <a:t>.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5794147-2A83-FB44-99EA-E995AE2B2F4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0A0BAD-E142-DC49-9D4B-837DE630C2DA}"/>
              </a:ext>
            </a:extLst>
          </p:cNvPr>
          <p:cNvSpPr txBox="1"/>
          <p:nvPr/>
        </p:nvSpPr>
        <p:spPr>
          <a:xfrm>
            <a:off x="5878286" y="70064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217628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DAE0ED-2DBD-1844-A7FB-1D8376D96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4.</a:t>
            </a:r>
            <a:r>
              <a:rPr kumimoji="1" lang="ko-KR" altLang="en-US" dirty="0"/>
              <a:t> 플레이리스트에 노래 추가</a:t>
            </a:r>
            <a:endParaRPr kumimoji="1"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ED86E02-E239-1541-919B-C1A4C5BCA2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중간고사 프로젝트로 직접 좋아하는 노래의 아티스트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제목을 추가해 플레이리스트를 구성할 수 있는 서비스 </a:t>
            </a:r>
            <a:r>
              <a:rPr kumimoji="1" lang="en-US" altLang="ko-KR" dirty="0"/>
              <a:t>‘SONG BOX’</a:t>
            </a:r>
            <a:r>
              <a:rPr kumimoji="1" lang="ko-KR" altLang="en-US" dirty="0"/>
              <a:t>를 작성</a:t>
            </a:r>
            <a:r>
              <a:rPr kumimoji="1" lang="en-US" altLang="ko-KR" dirty="0"/>
              <a:t>.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5794147-2A83-FB44-99EA-E995AE2B2F4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0A0BAD-E142-DC49-9D4B-837DE630C2DA}"/>
              </a:ext>
            </a:extLst>
          </p:cNvPr>
          <p:cNvSpPr txBox="1"/>
          <p:nvPr/>
        </p:nvSpPr>
        <p:spPr>
          <a:xfrm>
            <a:off x="5878286" y="70064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656866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DAE0ED-2DBD-1844-A7FB-1D8376D96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5.</a:t>
            </a:r>
            <a:r>
              <a:rPr kumimoji="1" lang="ko-KR" altLang="en-US" dirty="0"/>
              <a:t> 플레이리스트 노래 수정</a:t>
            </a:r>
            <a:endParaRPr kumimoji="1"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ED86E02-E239-1541-919B-C1A4C5BCA2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중간고사 프로젝트로 직접 좋아하는 노래의 아티스트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제목을 추가해 플레이리스트를 구성할 수 있는 서비스 </a:t>
            </a:r>
            <a:r>
              <a:rPr kumimoji="1" lang="en-US" altLang="ko-KR" dirty="0"/>
              <a:t>‘SONG BOX’</a:t>
            </a:r>
            <a:r>
              <a:rPr kumimoji="1" lang="ko-KR" altLang="en-US" dirty="0"/>
              <a:t>를 작성</a:t>
            </a:r>
            <a:r>
              <a:rPr kumimoji="1" lang="en-US" altLang="ko-KR" dirty="0"/>
              <a:t>.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5794147-2A83-FB44-99EA-E995AE2B2F4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0A0BAD-E142-DC49-9D4B-837DE630C2DA}"/>
              </a:ext>
            </a:extLst>
          </p:cNvPr>
          <p:cNvSpPr txBox="1"/>
          <p:nvPr/>
        </p:nvSpPr>
        <p:spPr>
          <a:xfrm>
            <a:off x="5878286" y="70064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428569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312</Words>
  <Application>Microsoft Macintosh PowerPoint</Application>
  <PresentationFormat>와이드스크린</PresentationFormat>
  <Paragraphs>35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3" baseType="lpstr">
      <vt:lpstr>Calibri</vt:lpstr>
      <vt:lpstr>Arial</vt:lpstr>
      <vt:lpstr>NanumMyeongjo</vt:lpstr>
      <vt:lpstr>Office 테마</vt:lpstr>
      <vt:lpstr>고급웹프로그래밍 과제#2</vt:lpstr>
      <vt:lpstr>목차</vt:lpstr>
      <vt:lpstr>1. 실행 방법 &amp; 기능</vt:lpstr>
      <vt:lpstr>중간고사 제출 SONG BOX를 변경 적용</vt:lpstr>
      <vt:lpstr>1. 사용자 등록</vt:lpstr>
      <vt:lpstr>2. 사용자 삭제</vt:lpstr>
      <vt:lpstr>3. 사용자의 개별 플레이리스트 로드</vt:lpstr>
      <vt:lpstr>4. 플레이리스트에 노래 추가</vt:lpstr>
      <vt:lpstr>5. 플레이리스트 노래 수정</vt:lpstr>
      <vt:lpstr>6. 플레이리스트 노래 삭제</vt:lpstr>
      <vt:lpstr>7. 플레이리스트 Youtube 노래 링크</vt:lpstr>
      <vt:lpstr>2. 소스코드</vt:lpstr>
      <vt:lpstr>폴더 구조</vt:lpstr>
      <vt:lpstr>app.js</vt:lpstr>
      <vt:lpstr>views/</vt:lpstr>
      <vt:lpstr>routes/</vt:lpstr>
      <vt:lpstr>public/</vt:lpstr>
      <vt:lpstr>models/</vt:lpstr>
      <vt:lpstr>감사합니다!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이준석</dc:creator>
  <cp:lastModifiedBy>이준석</cp:lastModifiedBy>
  <cp:revision>4</cp:revision>
  <dcterms:created xsi:type="dcterms:W3CDTF">2021-04-28T10:35:16Z</dcterms:created>
  <dcterms:modified xsi:type="dcterms:W3CDTF">2021-05-16T17:09:18Z</dcterms:modified>
</cp:coreProperties>
</file>

<file path=docProps/thumbnail.jpeg>
</file>